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5"/>
  </p:notesMasterIdLst>
  <p:sldIdLst>
    <p:sldId id="256" r:id="rId2"/>
    <p:sldId id="257" r:id="rId3"/>
    <p:sldId id="258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FF"/>
    <a:srgbClr val="FF00FF"/>
    <a:srgbClr val="0099FF"/>
    <a:srgbClr val="33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1651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503B2-C684-4E4A-9167-F7FE443D1E94}" type="datetimeFigureOut">
              <a:rPr lang="zh-TW" altLang="en-US" smtClean="0"/>
              <a:pPr/>
              <a:t>2020/6/16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4BDE7-6ADB-4B5A-B0FD-E1DB640693F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61414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026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834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7804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94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6498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8096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2845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6195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745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58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413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578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44843" y="1484828"/>
            <a:ext cx="5257800" cy="1159518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Google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</a:rPr>
              <a:t>Meet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05133" y="3041866"/>
            <a:ext cx="5272147" cy="1002913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畢業典禮直播操作說明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338" name="Picture 2" descr="Google has enabled Meet in Gmail—and it is easy to 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869" y="3057029"/>
            <a:ext cx="2556083" cy="306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2173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設定畫質，點選右下角三點處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2519822"/>
            <a:ext cx="3886200" cy="3657141"/>
          </a:xfrm>
        </p:spPr>
        <p:txBody>
          <a:bodyPr>
            <a:normAutofit/>
          </a:bodyPr>
          <a:lstStyle/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C:\Users\Administrator\Desktop\畢典參與直播教學\螢幕擷取畫面 (9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556" y="1458000"/>
            <a:ext cx="8099999" cy="5400000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7910312" y="590296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設定畫質，點選「設定」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2519822"/>
            <a:ext cx="3886200" cy="3657141"/>
          </a:xfrm>
        </p:spPr>
        <p:txBody>
          <a:bodyPr>
            <a:normAutofit/>
          </a:bodyPr>
          <a:lstStyle/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C:\Users\Administrator\Desktop\畢典參與直播教學\螢幕擷取畫面 (10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235" y="1458000"/>
            <a:ext cx="8100000" cy="5400000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6924792" y="4216400"/>
            <a:ext cx="939048" cy="538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設定畫質，點選「視訊」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2519822"/>
            <a:ext cx="3886200" cy="3657141"/>
          </a:xfrm>
        </p:spPr>
        <p:txBody>
          <a:bodyPr>
            <a:normAutofit/>
          </a:bodyPr>
          <a:lstStyle/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C:\Users\Administrator\Desktop\畢典參與直播教學\螢幕擷取畫面 (1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446" y="1458000"/>
            <a:ext cx="8099999" cy="5400000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4648952" y="2225040"/>
            <a:ext cx="776488" cy="731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設定畫質，點選「最大接收解析度」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2519822"/>
            <a:ext cx="3886200" cy="3657141"/>
          </a:xfrm>
        </p:spPr>
        <p:txBody>
          <a:bodyPr>
            <a:normAutofit/>
          </a:bodyPr>
          <a:lstStyle/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7890" name="Picture 2" descr="C:\Users\Administrator\Desktop\畢典參與直播教學\螢幕擷取畫面 (1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241" y="1752640"/>
            <a:ext cx="8099999" cy="5400000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6091672" y="448056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istrator\Desktop\畢典參與直播教學\螢幕擷取畫面 (1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60" y="1458000"/>
            <a:ext cx="8100000" cy="5400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設定畫質，選擇「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720P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881112" y="392176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istrator\Desktop\畢典參與直播教學\螢幕擷取畫面 (1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1651040"/>
            <a:ext cx="8099999" cy="5400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設定畫質，點選「完成」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5756392" y="558800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固定畫面，點選右下角三點處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C:\Users\Administrator\Desktop\畢典參與直播教學\螢幕擷取畫面 (1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565" y="1458000"/>
            <a:ext cx="8100000" cy="5400000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8265912" y="590296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固定畫面，點選「變更版面配置」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C:\Users\Administrator\Desktop\畢典參與直播教學\螢幕擷取畫面 (16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440" y="1458000"/>
            <a:ext cx="8100000" cy="5400000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7534392" y="2814320"/>
            <a:ext cx="746008" cy="833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固定畫面，點選「聚光燈」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 descr="C:\Users\Administrator\Desktop\畢典參與直播教學\螢幕擷取畫面 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285" y="1458000"/>
            <a:ext cx="8100000" cy="5400000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4577832" y="3403600"/>
            <a:ext cx="1955048" cy="1584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8490" y="18224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固定畫面，點選「顯示所有參與者」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 descr="C:\Users\Administrator\Desktop\畢典參與直播教學\螢幕擷取畫面 (18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1458000"/>
            <a:ext cx="8099999" cy="5400000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5817352" y="1828800"/>
            <a:ext cx="878088" cy="944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046205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內容版面配置區 12"/>
          <p:cNvSpPr>
            <a:spLocks noGrp="1"/>
          </p:cNvSpPr>
          <p:nvPr>
            <p:ph idx="1"/>
          </p:nvPr>
        </p:nvSpPr>
        <p:spPr>
          <a:xfrm>
            <a:off x="598850" y="1513841"/>
            <a:ext cx="7884750" cy="4689252"/>
          </a:xfrm>
        </p:spPr>
        <p:txBody>
          <a:bodyPr>
            <a:normAutofit/>
          </a:bodyPr>
          <a:lstStyle/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請各班資訊股長以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open id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Google meet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請測試班級收音、畫面，若有疑問請資訊股長到三樓大會議室反應，離開教室前，先確認無法操作或出狀況的原因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(EX.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網路不穩、沒有聲音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或階段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(EX.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登入、加入會議、設定畫質、固定畫面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855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固定畫面，點選向下箭頭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4" name="Picture 4" descr="C:\Users\Administrator\Desktop\畢典參與直播教學\螢幕擷取畫面 (20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522" y="1458000"/>
            <a:ext cx="8100000" cy="5400000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8083032" y="316992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固定畫面，點選圖釘圖案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6386312" y="349504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7" name="Picture 3" descr="C:\Users\Administrator\Desktop\畢典參與直播教學\螢幕擷取畫面 (2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117" y="1458000"/>
            <a:ext cx="8100001" cy="5400000"/>
          </a:xfrm>
          <a:prstGeom prst="rect">
            <a:avLst/>
          </a:prstGeom>
          <a:noFill/>
        </p:spPr>
      </p:pic>
      <p:sp>
        <p:nvSpPr>
          <p:cNvPr id="6" name="橢圓 5"/>
          <p:cNvSpPr/>
          <p:nvPr/>
        </p:nvSpPr>
        <p:spPr>
          <a:xfrm>
            <a:off x="6386312" y="350520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9610" y="2127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固定畫面，圖釘圖案變成綠色表示已經設定好固定畫面。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6325352" y="354584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0" name="Picture 2" descr="C:\Users\Administrator\Desktop\畢典參與直播教學\螢幕擷取畫面 (2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321" y="1458000"/>
            <a:ext cx="8099999" cy="54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9058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測試後說明</a:t>
            </a:r>
            <a:endParaRPr lang="zh-TW" altLang="en-US" sz="4800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="" xmlns:a16="http://schemas.microsoft.com/office/drawing/2014/main" id="{B4156F0F-668E-4908-8281-9F04E40D6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240" y="1280161"/>
            <a:ext cx="8412480" cy="520192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請已進入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meet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會議的班級先稍待，待所有班級進入直播群組後，學務處將說明畢業典禮注意事項。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請測試班級收音、畫面，若有疑問請資訊股長到三樓大會議室反應，離開教室前，先確認無法操作或出狀況的原因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(EX.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網路不穩、沒有聲音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或階段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(EX.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登入、加入會議、設定畫質、固定畫面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請資訊股長熟練操作流程，本節課為練習時間，學務處說明完畢，可登出後再次登入操作完整程序。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請資訊股長記下會議代碼「</a:t>
            </a:r>
            <a:r>
              <a:rPr lang="en-US" altLang="zh-TW" sz="32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rtwiowedsm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」，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6/19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預演、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6/20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畢典皆為同一組會議代碼。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208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1.Google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2519822"/>
            <a:ext cx="3886200" cy="3657141"/>
          </a:xfrm>
        </p:spPr>
        <p:txBody>
          <a:bodyPr>
            <a:normAutofit/>
          </a:bodyPr>
          <a:lstStyle/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7971272" y="183896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290" name="Picture 2" descr="C:\Users\Administrator\Desktop\畢典參與直播教學\螢幕擷取畫面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099" y="1458000"/>
            <a:ext cx="8100000" cy="54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Google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首頁登入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2519822"/>
            <a:ext cx="3886200" cy="3657141"/>
          </a:xfrm>
        </p:spPr>
        <p:txBody>
          <a:bodyPr>
            <a:normAutofit/>
          </a:bodyPr>
          <a:lstStyle/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C:\Users\Administrator\Desktop\畢典參與直播教學\螢幕擷取畫面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766" y="1321117"/>
            <a:ext cx="8099999" cy="5400000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5857992" y="2387600"/>
            <a:ext cx="1020328" cy="955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25120" y="4114800"/>
            <a:ext cx="8077200" cy="1416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帳號：</a:t>
            </a:r>
            <a:r>
              <a:rPr kumimoji="0" lang="en-US" altLang="zh-TW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openid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輸入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@</a:t>
            </a:r>
            <a:r>
              <a:rPr kumimoji="0" lang="en-US" altLang="zh-TW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hlc.edu.tw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)</a:t>
            </a:r>
            <a:b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密碼：</a:t>
            </a:r>
            <a:r>
              <a:rPr kumimoji="0" lang="en-US" altLang="zh-TW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openid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密碼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dministrator\Desktop\畢典參與直播教學\螢幕擷取畫面 (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360" y="1458000"/>
            <a:ext cx="8100000" cy="5400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登入。若是以教育處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open id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登入者，會進入認證畫面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375920" y="2590800"/>
            <a:ext cx="8077200" cy="1416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帳號：</a:t>
            </a:r>
            <a:r>
              <a:rPr kumimoji="0" lang="en-US" altLang="zh-TW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openid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不用輸入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@</a:t>
            </a:r>
            <a:r>
              <a:rPr kumimoji="0" lang="en-US" altLang="zh-TW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hlc.edu.tw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)</a:t>
            </a:r>
            <a:b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密碼：</a:t>
            </a:r>
            <a:r>
              <a:rPr kumimoji="0" lang="en-US" altLang="zh-TW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openid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密碼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istrator\Desktop\畢典參與直播教學\螢幕擷取畫面 (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235" y="1458000"/>
            <a:ext cx="8100000" cy="5400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Meet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6894312" y="4846320"/>
            <a:ext cx="817128" cy="802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istrator\Desktop\畢典參與直播教學\螢幕擷取畫面 (6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882" y="1458000"/>
            <a:ext cx="8100001" cy="5400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Meet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，加入會議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5187432" y="3413760"/>
            <a:ext cx="2056648" cy="1615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istrator\Desktop\畢典參與直播教學\螢幕擷取畫面 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120" y="1458000"/>
            <a:ext cx="8100000" cy="5400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Meet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，輸入會議代碼「</a:t>
            </a:r>
            <a:r>
              <a:rPr lang="en-US" altLang="zh-TW" sz="4800" b="1" dirty="0" err="1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rtwiowedsm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Meet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，點選「要求加入」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2519822"/>
            <a:ext cx="3886200" cy="3657141"/>
          </a:xfrm>
        </p:spPr>
        <p:txBody>
          <a:bodyPr>
            <a:normAutofit/>
          </a:bodyPr>
          <a:lstStyle/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7971272" y="1838960"/>
            <a:ext cx="603768" cy="58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794" name="Picture 2" descr="C:\Users\Administrator\Desktop\畢典參與直播教學\螢幕擷取畫面 (8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" y="1783120"/>
            <a:ext cx="8100000" cy="54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7293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</TotalTime>
  <Words>433</Words>
  <Application>Microsoft Office PowerPoint</Application>
  <PresentationFormat>如螢幕大小 (4:3)</PresentationFormat>
  <Paragraphs>33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Office 佈景主題</vt:lpstr>
      <vt:lpstr>Google Meet</vt:lpstr>
      <vt:lpstr>說明</vt:lpstr>
      <vt:lpstr>1.Google登入</vt:lpstr>
      <vt:lpstr>1.到Google首頁登入</vt:lpstr>
      <vt:lpstr>1.登入。若是以教育處open id登入者，會進入認證畫面</vt:lpstr>
      <vt:lpstr>2.進入Meet</vt:lpstr>
      <vt:lpstr>2.進入Meet，加入會議</vt:lpstr>
      <vt:lpstr>2.進入Meet，輸入會議代碼「rtwiowedsm」</vt:lpstr>
      <vt:lpstr>2.進入Meet，點選「要求加入」</vt:lpstr>
      <vt:lpstr>3.設定畫質，點選右下角三點處</vt:lpstr>
      <vt:lpstr>3.設定畫質，點選「設定」</vt:lpstr>
      <vt:lpstr>3.設定畫質，點選「視訊」</vt:lpstr>
      <vt:lpstr>3.設定畫質，點選「最大接收解析度」</vt:lpstr>
      <vt:lpstr>3.設定畫質，選擇「720P」</vt:lpstr>
      <vt:lpstr>3.設定畫質，點選「完成」</vt:lpstr>
      <vt:lpstr>4.固定畫面，點選右下角三點處</vt:lpstr>
      <vt:lpstr>4.固定畫面，點選「變更版面配置」</vt:lpstr>
      <vt:lpstr>4.固定畫面，點選「聚光燈」</vt:lpstr>
      <vt:lpstr>4.固定畫面，點選「顯示所有參與者」</vt:lpstr>
      <vt:lpstr>4.固定畫面，點選向下箭頭</vt:lpstr>
      <vt:lpstr>4.固定畫面，點選圖釘圖案</vt:lpstr>
      <vt:lpstr>4.固定畫面，圖釘圖案變成綠色表示已經設定好固定畫面。</vt:lpstr>
      <vt:lpstr>測試後說明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Classroom</dc:title>
  <dc:creator>Jerry Zhang</dc:creator>
  <cp:lastModifiedBy>00099</cp:lastModifiedBy>
  <cp:revision>90</cp:revision>
  <dcterms:created xsi:type="dcterms:W3CDTF">2020-04-06T04:59:33Z</dcterms:created>
  <dcterms:modified xsi:type="dcterms:W3CDTF">2020-06-16T04:55:22Z</dcterms:modified>
</cp:coreProperties>
</file>