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tags/tag19.xml" ContentType="application/vnd.openxmlformats-officedocument.presentationml.tags+xml"/>
  <Override PartName="/ppt/notesSlides/notesSlide21.xml" ContentType="application/vnd.openxmlformats-officedocument.presentationml.notesSlide+xml"/>
  <Override PartName="/ppt/tags/tag20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27"/>
  </p:notesMasterIdLst>
  <p:handoutMasterIdLst>
    <p:handoutMasterId r:id="rId28"/>
  </p:handoutMasterIdLst>
  <p:sldIdLst>
    <p:sldId id="3327" r:id="rId2"/>
    <p:sldId id="522" r:id="rId3"/>
    <p:sldId id="3328" r:id="rId4"/>
    <p:sldId id="3303" r:id="rId5"/>
    <p:sldId id="3329" r:id="rId6"/>
    <p:sldId id="3308" r:id="rId7"/>
    <p:sldId id="3331" r:id="rId8"/>
    <p:sldId id="3332" r:id="rId9"/>
    <p:sldId id="3333" r:id="rId10"/>
    <p:sldId id="3323" r:id="rId11"/>
    <p:sldId id="3310" r:id="rId12"/>
    <p:sldId id="3287" r:id="rId13"/>
    <p:sldId id="3291" r:id="rId14"/>
    <p:sldId id="3288" r:id="rId15"/>
    <p:sldId id="3290" r:id="rId16"/>
    <p:sldId id="3326" r:id="rId17"/>
    <p:sldId id="3309" r:id="rId18"/>
    <p:sldId id="3312" r:id="rId19"/>
    <p:sldId id="3319" r:id="rId20"/>
    <p:sldId id="3336" r:id="rId21"/>
    <p:sldId id="3320" r:id="rId22"/>
    <p:sldId id="3335" r:id="rId23"/>
    <p:sldId id="3316" r:id="rId24"/>
    <p:sldId id="3330" r:id="rId25"/>
    <p:sldId id="3324" r:id="rId26"/>
  </p:sldIdLst>
  <p:sldSz cx="9144000" cy="6858000" type="screen4x3"/>
  <p:notesSz cx="9926638" cy="6797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2141">
          <p15:clr>
            <a:srgbClr val="A4A3A4"/>
          </p15:clr>
        </p15:guide>
        <p15:guide id="4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CCFF"/>
    <a:srgbClr val="86C422"/>
    <a:srgbClr val="1168AB"/>
    <a:srgbClr val="9E3D97"/>
    <a:srgbClr val="EE7215"/>
    <a:srgbClr val="F4DD00"/>
    <a:srgbClr val="21BCB9"/>
    <a:srgbClr val="E79215"/>
    <a:srgbClr val="89B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1" autoAdjust="0"/>
    <p:restoredTop sz="91636" autoAdjust="0"/>
  </p:normalViewPr>
  <p:slideViewPr>
    <p:cSldViewPr snapToGrid="0">
      <p:cViewPr varScale="1">
        <p:scale>
          <a:sx n="75" d="100"/>
          <a:sy n="75" d="100"/>
        </p:scale>
        <p:origin x="806" y="67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92" d="100"/>
        <a:sy n="92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1788" y="-90"/>
      </p:cViewPr>
      <p:guideLst>
        <p:guide orient="horz" pos="3127"/>
        <p:guide pos="2141"/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947FE3-66E5-4979-BCBC-A0292650286F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zh-TW" altLang="en-US"/>
        </a:p>
      </dgm:t>
    </dgm:pt>
    <dgm:pt modelId="{554A1282-2D81-434E-827C-49BB557EAC2A}">
      <dgm:prSet phldrT="[文字]"/>
      <dgm:spPr/>
      <dgm:t>
        <a:bodyPr/>
        <a:lstStyle/>
        <a:p>
          <a: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 預約</a:t>
          </a:r>
        </a:p>
      </dgm:t>
    </dgm:pt>
    <dgm:pt modelId="{755D434E-ECF3-4C0A-B154-B90D95F99FF0}" type="parTrans" cxnId="{073A7D3A-EFA9-4330-B9F8-5BABB51BFD4E}">
      <dgm:prSet/>
      <dgm:spPr/>
      <dgm:t>
        <a:bodyPr/>
        <a:lstStyle/>
        <a:p>
          <a:endParaRPr lang="zh-TW" altLang="en-US"/>
        </a:p>
      </dgm:t>
    </dgm:pt>
    <dgm:pt modelId="{24D9096B-0931-4A77-B404-1486E5E5FAE1}" type="sibTrans" cxnId="{073A7D3A-EFA9-4330-B9F8-5BABB51BFD4E}">
      <dgm:prSet/>
      <dgm:spPr/>
      <dgm:t>
        <a:bodyPr/>
        <a:lstStyle/>
        <a:p>
          <a:endParaRPr lang="zh-TW" altLang="en-US"/>
        </a:p>
      </dgm:t>
    </dgm:pt>
    <dgm:pt modelId="{A3BA082A-8A08-4116-AE8D-7B15555704E9}">
      <dgm:prSet phldrT="[文字]"/>
      <dgm:spPr/>
      <dgm:t>
        <a:bodyPr/>
        <a:lstStyle/>
        <a:p>
          <a: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 討論</a:t>
          </a:r>
        </a:p>
      </dgm:t>
    </dgm:pt>
    <dgm:pt modelId="{178E2FED-46D4-4145-9252-16B950CB95A9}" type="parTrans" cxnId="{1E33411A-474F-4431-9A20-1BFF81340701}">
      <dgm:prSet/>
      <dgm:spPr/>
      <dgm:t>
        <a:bodyPr/>
        <a:lstStyle/>
        <a:p>
          <a:endParaRPr lang="zh-TW" altLang="en-US"/>
        </a:p>
      </dgm:t>
    </dgm:pt>
    <dgm:pt modelId="{D3A6E1E0-5F65-466F-81EA-4039A8B3BE02}" type="sibTrans" cxnId="{1E33411A-474F-4431-9A20-1BFF81340701}">
      <dgm:prSet/>
      <dgm:spPr/>
      <dgm:t>
        <a:bodyPr/>
        <a:lstStyle/>
        <a:p>
          <a:endParaRPr lang="zh-TW" altLang="en-US"/>
        </a:p>
      </dgm:t>
    </dgm:pt>
    <dgm:pt modelId="{9F28641E-B57F-422B-A373-E870FF6B9308}">
      <dgm:prSet phldrT="[文字]"/>
      <dgm:spPr/>
      <dgm:t>
        <a:bodyPr/>
        <a:lstStyle/>
        <a:p>
          <a: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 顧問諮詢</a:t>
          </a:r>
        </a:p>
      </dgm:t>
    </dgm:pt>
    <dgm:pt modelId="{96C38698-4D4A-453B-8813-F14F81F48A22}" type="parTrans" cxnId="{0DBD0E5F-1BE8-47F1-B0D3-93C6D719F8D9}">
      <dgm:prSet/>
      <dgm:spPr/>
      <dgm:t>
        <a:bodyPr/>
        <a:lstStyle/>
        <a:p>
          <a:endParaRPr lang="zh-TW" altLang="en-US"/>
        </a:p>
      </dgm:t>
    </dgm:pt>
    <dgm:pt modelId="{57E3DE57-F2CD-491D-8FA0-587DAE925497}" type="sibTrans" cxnId="{0DBD0E5F-1BE8-47F1-B0D3-93C6D719F8D9}">
      <dgm:prSet/>
      <dgm:spPr/>
      <dgm:t>
        <a:bodyPr/>
        <a:lstStyle/>
        <a:p>
          <a:endParaRPr lang="zh-TW" altLang="en-US"/>
        </a:p>
      </dgm:t>
    </dgm:pt>
    <dgm:pt modelId="{89F95760-D0D0-45F1-B904-F423E3727306}">
      <dgm:prSet phldrT="[文字]"/>
      <dgm:spPr/>
      <dgm:t>
        <a:bodyPr/>
        <a:lstStyle/>
        <a:p>
          <a: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 追蹤</a:t>
          </a:r>
        </a:p>
      </dgm:t>
    </dgm:pt>
    <dgm:pt modelId="{B6EE4FD2-6048-4596-BEE4-531F4A22556F}" type="parTrans" cxnId="{9BEDC071-9EF7-4CBF-8CEE-351DD932EA31}">
      <dgm:prSet/>
      <dgm:spPr/>
      <dgm:t>
        <a:bodyPr/>
        <a:lstStyle/>
        <a:p>
          <a:endParaRPr lang="zh-TW" altLang="en-US"/>
        </a:p>
      </dgm:t>
    </dgm:pt>
    <dgm:pt modelId="{152AB963-BE22-4727-9855-CE113380B049}" type="sibTrans" cxnId="{9BEDC071-9EF7-4CBF-8CEE-351DD932EA31}">
      <dgm:prSet/>
      <dgm:spPr/>
      <dgm:t>
        <a:bodyPr/>
        <a:lstStyle/>
        <a:p>
          <a:endParaRPr lang="zh-TW" altLang="en-US"/>
        </a:p>
      </dgm:t>
    </dgm:pt>
    <dgm:pt modelId="{134A0851-BCC2-468F-A5D0-8F8A0F4A80FC}">
      <dgm:prSet phldrT="[文字]"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組織確認</a:t>
          </a:r>
        </a:p>
      </dgm:t>
    </dgm:pt>
    <dgm:pt modelId="{3EFBC799-E2EB-40C5-991F-66BCF2636521}" type="parTrans" cxnId="{A6D5514F-2BF9-46E6-84B4-E7FB3E1B518B}">
      <dgm:prSet/>
      <dgm:spPr/>
      <dgm:t>
        <a:bodyPr/>
        <a:lstStyle/>
        <a:p>
          <a:endParaRPr lang="zh-TW" altLang="en-US"/>
        </a:p>
      </dgm:t>
    </dgm:pt>
    <dgm:pt modelId="{92C522D0-52C8-44D2-928C-56E4C922CE29}" type="sibTrans" cxnId="{A6D5514F-2BF9-46E6-84B4-E7FB3E1B518B}">
      <dgm:prSet/>
      <dgm:spPr/>
      <dgm:t>
        <a:bodyPr/>
        <a:lstStyle/>
        <a:p>
          <a:endParaRPr lang="zh-TW" altLang="en-US"/>
        </a:p>
      </dgm:t>
    </dgm:pt>
    <dgm:pt modelId="{B2E14AAF-3877-4644-A676-8E9ECC8AFD37}">
      <dgm:prSet phldrT="[文字]"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社會資源</a:t>
          </a:r>
        </a:p>
      </dgm:t>
    </dgm:pt>
    <dgm:pt modelId="{4DA7748C-0966-4703-AD8F-0C5E6FC89DB3}" type="parTrans" cxnId="{001D8F17-25B3-4817-AFCC-600AD7F732EB}">
      <dgm:prSet/>
      <dgm:spPr/>
      <dgm:t>
        <a:bodyPr/>
        <a:lstStyle/>
        <a:p>
          <a:endParaRPr lang="zh-TW" altLang="en-US"/>
        </a:p>
      </dgm:t>
    </dgm:pt>
    <dgm:pt modelId="{B68B729F-ABB9-4AC3-B946-7A8A0BB8E2A4}" type="sibTrans" cxnId="{001D8F17-25B3-4817-AFCC-600AD7F732EB}">
      <dgm:prSet/>
      <dgm:spPr/>
      <dgm:t>
        <a:bodyPr/>
        <a:lstStyle/>
        <a:p>
          <a:endParaRPr lang="zh-TW" altLang="en-US"/>
        </a:p>
      </dgm:t>
    </dgm:pt>
    <dgm:pt modelId="{99EF8DB2-78AF-49BF-BF28-42357032095B}">
      <dgm:prSet phldrT="[文字]"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顧問諮詢安排      </a:t>
          </a:r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每人每年</a:t>
          </a:r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8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次</a:t>
          </a:r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B733DCF-7FAF-42E6-B62B-7D884CE882A9}" type="parTrans" cxnId="{E0AB0619-1F5C-4DD2-9D36-A3119F39B4F8}">
      <dgm:prSet/>
      <dgm:spPr/>
      <dgm:t>
        <a:bodyPr/>
        <a:lstStyle/>
        <a:p>
          <a:endParaRPr lang="zh-TW" altLang="en-US"/>
        </a:p>
      </dgm:t>
    </dgm:pt>
    <dgm:pt modelId="{773F8D9B-48CA-443E-9396-41AF6A08EB35}" type="sibTrans" cxnId="{E0AB0619-1F5C-4DD2-9D36-A3119F39B4F8}">
      <dgm:prSet/>
      <dgm:spPr/>
      <dgm:t>
        <a:bodyPr/>
        <a:lstStyle/>
        <a:p>
          <a:endParaRPr lang="zh-TW" altLang="en-US"/>
        </a:p>
      </dgm:t>
    </dgm:pt>
    <dgm:pt modelId="{CAB5F6D3-A4E0-4730-8632-C85BCF8AE844}">
      <dgm:prSet phldrT="[文字]"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心理師 </a:t>
          </a:r>
          <a:r>
            <a: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 社工師</a:t>
          </a:r>
        </a:p>
      </dgm:t>
    </dgm:pt>
    <dgm:pt modelId="{A4C30CB8-A4B0-416E-8A76-478EF618643A}" type="parTrans" cxnId="{AFC892C2-E144-4A1C-9A84-44CF1D241599}">
      <dgm:prSet/>
      <dgm:spPr/>
      <dgm:t>
        <a:bodyPr/>
        <a:lstStyle/>
        <a:p>
          <a:endParaRPr lang="zh-TW" altLang="en-US"/>
        </a:p>
      </dgm:t>
    </dgm:pt>
    <dgm:pt modelId="{0C3015E1-A985-4C56-8F17-DF8F7FB2F9AA}" type="sibTrans" cxnId="{AFC892C2-E144-4A1C-9A84-44CF1D241599}">
      <dgm:prSet/>
      <dgm:spPr/>
      <dgm:t>
        <a:bodyPr/>
        <a:lstStyle/>
        <a:p>
          <a:endParaRPr lang="zh-TW" altLang="en-US"/>
        </a:p>
      </dgm:t>
    </dgm:pt>
    <dgm:pt modelId="{CE0F4882-E47F-4849-8095-C9F5F7204B85}">
      <dgm:prSet phldrT="[文字]"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醫師</a:t>
          </a:r>
          <a:r>
            <a: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/ </a:t>
          </a:r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律師</a:t>
          </a:r>
        </a:p>
      </dgm:t>
    </dgm:pt>
    <dgm:pt modelId="{1C1D3944-565A-4DCE-B1D8-827248D033B0}" type="parTrans" cxnId="{BD73F728-5091-4506-A321-CA33CDDC3AC4}">
      <dgm:prSet/>
      <dgm:spPr/>
      <dgm:t>
        <a:bodyPr/>
        <a:lstStyle/>
        <a:p>
          <a:endParaRPr lang="zh-TW" altLang="en-US"/>
        </a:p>
      </dgm:t>
    </dgm:pt>
    <dgm:pt modelId="{E857BE16-F570-4BBB-AFD3-CA7C20BA25C0}" type="sibTrans" cxnId="{BD73F728-5091-4506-A321-CA33CDDC3AC4}">
      <dgm:prSet/>
      <dgm:spPr/>
      <dgm:t>
        <a:bodyPr/>
        <a:lstStyle/>
        <a:p>
          <a:endParaRPr lang="zh-TW" altLang="en-US"/>
        </a:p>
      </dgm:t>
    </dgm:pt>
    <dgm:pt modelId="{60E6762C-6F9B-48B6-B9F8-FC1E24E66C13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問題解決</a:t>
          </a:r>
        </a:p>
      </dgm:t>
    </dgm:pt>
    <dgm:pt modelId="{549BD272-4134-44A4-B517-814409B3E91C}" type="parTrans" cxnId="{38E4D025-C3A0-4DF3-BD57-29B16D500F65}">
      <dgm:prSet/>
      <dgm:spPr/>
      <dgm:t>
        <a:bodyPr/>
        <a:lstStyle/>
        <a:p>
          <a:endParaRPr lang="zh-TW" altLang="en-US"/>
        </a:p>
      </dgm:t>
    </dgm:pt>
    <dgm:pt modelId="{5B9BFB8D-E85A-45A0-8148-7151884D511A}" type="sibTrans" cxnId="{38E4D025-C3A0-4DF3-BD57-29B16D500F65}">
      <dgm:prSet/>
      <dgm:spPr/>
      <dgm:t>
        <a:bodyPr/>
        <a:lstStyle/>
        <a:p>
          <a:endParaRPr lang="zh-TW" altLang="en-US"/>
        </a:p>
      </dgm:t>
    </dgm:pt>
    <dgm:pt modelId="{E6159DE7-8FEA-4915-8962-C8805D8DDE17}">
      <dgm:prSet phldrT="[文字]"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財務專家</a:t>
          </a:r>
        </a:p>
      </dgm:t>
    </dgm:pt>
    <dgm:pt modelId="{5BF497BE-E828-4794-A7C0-B804F2ED7A21}" type="parTrans" cxnId="{1EF6C2BB-7834-4D90-B390-D27DEAE3E90F}">
      <dgm:prSet/>
      <dgm:spPr/>
      <dgm:t>
        <a:bodyPr/>
        <a:lstStyle/>
        <a:p>
          <a:endParaRPr lang="zh-TW" altLang="en-US"/>
        </a:p>
      </dgm:t>
    </dgm:pt>
    <dgm:pt modelId="{D17E23BA-00E2-4C5D-A8F1-3E9B69DFE586}" type="sibTrans" cxnId="{1EF6C2BB-7834-4D90-B390-D27DEAE3E90F}">
      <dgm:prSet/>
      <dgm:spPr/>
      <dgm:t>
        <a:bodyPr/>
        <a:lstStyle/>
        <a:p>
          <a:endParaRPr lang="zh-TW" altLang="en-US"/>
        </a:p>
      </dgm:t>
    </dgm:pt>
    <dgm:pt modelId="{1C1E6027-31F8-47E8-90A6-519CBB1EF745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服務建議</a:t>
          </a:r>
        </a:p>
      </dgm:t>
    </dgm:pt>
    <dgm:pt modelId="{440C53F4-8C5D-4518-93AB-95B50ED38553}" type="parTrans" cxnId="{0C0472EF-C684-41C1-B504-75A8FB2A337E}">
      <dgm:prSet/>
      <dgm:spPr/>
      <dgm:t>
        <a:bodyPr/>
        <a:lstStyle/>
        <a:p>
          <a:endParaRPr lang="zh-TW" altLang="en-US"/>
        </a:p>
      </dgm:t>
    </dgm:pt>
    <dgm:pt modelId="{D9733FB5-0A79-4280-95AB-69E64F120B5D}" type="sibTrans" cxnId="{0C0472EF-C684-41C1-B504-75A8FB2A337E}">
      <dgm:prSet/>
      <dgm:spPr/>
      <dgm:t>
        <a:bodyPr/>
        <a:lstStyle/>
        <a:p>
          <a:endParaRPr lang="zh-TW" altLang="en-US"/>
        </a:p>
      </dgm:t>
    </dgm:pt>
    <dgm:pt modelId="{2F9821FB-6296-45E6-8ACD-DD9002FB8C4D}" type="pres">
      <dgm:prSet presAssocID="{2E947FE3-66E5-4979-BCBC-A0292650286F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3450020E-26E4-443F-9F0F-0A7E0CBB1A86}" type="pres">
      <dgm:prSet presAssocID="{554A1282-2D81-434E-827C-49BB557EAC2A}" presName="Accent1" presStyleCnt="0"/>
      <dgm:spPr/>
    </dgm:pt>
    <dgm:pt modelId="{E6ED9539-EF0B-4AE7-A2B0-5D2FAE20DFF9}" type="pres">
      <dgm:prSet presAssocID="{554A1282-2D81-434E-827C-49BB557EAC2A}" presName="Accent" presStyleLbl="node1" presStyleIdx="0" presStyleCnt="4"/>
      <dgm:spPr>
        <a:solidFill>
          <a:schemeClr val="bg2">
            <a:lumMod val="40000"/>
            <a:lumOff val="60000"/>
          </a:schemeClr>
        </a:solidFill>
      </dgm:spPr>
    </dgm:pt>
    <dgm:pt modelId="{E8DDF407-1E3E-4C25-8BE1-9D19CE6ED824}" type="pres">
      <dgm:prSet presAssocID="{554A1282-2D81-434E-827C-49BB557EAC2A}" presName="Child1" presStyleLbl="revTx" presStyleIdx="0" presStyleCnt="8">
        <dgm:presLayoutVars>
          <dgm:chMax val="0"/>
          <dgm:chPref val="0"/>
          <dgm:bulletEnabled val="1"/>
        </dgm:presLayoutVars>
      </dgm:prSet>
      <dgm:spPr/>
    </dgm:pt>
    <dgm:pt modelId="{71826989-B1AD-4E4B-BA52-B19E709CAF2A}" type="pres">
      <dgm:prSet presAssocID="{554A1282-2D81-434E-827C-49BB557EAC2A}" presName="Parent1" presStyleLbl="revTx" presStyleIdx="1" presStyleCnt="8">
        <dgm:presLayoutVars>
          <dgm:chMax val="1"/>
          <dgm:chPref val="1"/>
          <dgm:bulletEnabled val="1"/>
        </dgm:presLayoutVars>
      </dgm:prSet>
      <dgm:spPr/>
    </dgm:pt>
    <dgm:pt modelId="{70F6BF53-D2CA-4E77-B8B4-1647E219417B}" type="pres">
      <dgm:prSet presAssocID="{A3BA082A-8A08-4116-AE8D-7B15555704E9}" presName="Accent2" presStyleCnt="0"/>
      <dgm:spPr/>
    </dgm:pt>
    <dgm:pt modelId="{E54BB1B6-FCF6-4C62-9E86-E1E3D0761296}" type="pres">
      <dgm:prSet presAssocID="{A3BA082A-8A08-4116-AE8D-7B15555704E9}" presName="Accent" presStyleLbl="node1" presStyleIdx="1" presStyleCnt="4"/>
      <dgm:spPr>
        <a:solidFill>
          <a:schemeClr val="bg2">
            <a:lumMod val="60000"/>
            <a:lumOff val="40000"/>
          </a:schemeClr>
        </a:solidFill>
      </dgm:spPr>
    </dgm:pt>
    <dgm:pt modelId="{B63753FA-97B9-44A0-B9BC-4E3BAB2F2FA6}" type="pres">
      <dgm:prSet presAssocID="{A3BA082A-8A08-4116-AE8D-7B15555704E9}" presName="Child2" presStyleLbl="revTx" presStyleIdx="2" presStyleCnt="8" custScaleX="110283" custLinFactX="-100000" custLinFactNeighborX="-166008" custLinFactNeighborY="-8810">
        <dgm:presLayoutVars>
          <dgm:chMax val="0"/>
          <dgm:chPref val="0"/>
          <dgm:bulletEnabled val="1"/>
        </dgm:presLayoutVars>
      </dgm:prSet>
      <dgm:spPr/>
    </dgm:pt>
    <dgm:pt modelId="{F744D151-60C9-4554-B594-A49EE58F97E9}" type="pres">
      <dgm:prSet presAssocID="{A3BA082A-8A08-4116-AE8D-7B15555704E9}" presName="Parent2" presStyleLbl="revTx" presStyleIdx="3" presStyleCnt="8">
        <dgm:presLayoutVars>
          <dgm:chMax val="1"/>
          <dgm:chPref val="1"/>
          <dgm:bulletEnabled val="1"/>
        </dgm:presLayoutVars>
      </dgm:prSet>
      <dgm:spPr/>
    </dgm:pt>
    <dgm:pt modelId="{6E2242CE-5AE1-46A3-A2B7-BE3F1FF91247}" type="pres">
      <dgm:prSet presAssocID="{9F28641E-B57F-422B-A373-E870FF6B9308}" presName="Accent3" presStyleCnt="0"/>
      <dgm:spPr/>
    </dgm:pt>
    <dgm:pt modelId="{E0401513-B44E-4896-A9C0-3D3FF65F0849}" type="pres">
      <dgm:prSet presAssocID="{9F28641E-B57F-422B-A373-E870FF6B9308}" presName="Accent" presStyleLbl="node1" presStyleIdx="2" presStyleCnt="4"/>
      <dgm:spPr>
        <a:solidFill>
          <a:schemeClr val="bg2">
            <a:lumMod val="75000"/>
          </a:schemeClr>
        </a:solidFill>
      </dgm:spPr>
    </dgm:pt>
    <dgm:pt modelId="{F1068A89-A6F9-49C4-AF79-B646F31E0AC5}" type="pres">
      <dgm:prSet presAssocID="{9F28641E-B57F-422B-A373-E870FF6B9308}" presName="Child3" presStyleLbl="revTx" presStyleIdx="4" presStyleCnt="8" custScaleX="134376" custLinFactNeighborX="22412" custLinFactNeighborY="-5873">
        <dgm:presLayoutVars>
          <dgm:chMax val="0"/>
          <dgm:chPref val="0"/>
          <dgm:bulletEnabled val="1"/>
        </dgm:presLayoutVars>
      </dgm:prSet>
      <dgm:spPr/>
    </dgm:pt>
    <dgm:pt modelId="{1BC4D2A4-E876-4238-96D7-17401EEF75E4}" type="pres">
      <dgm:prSet presAssocID="{9F28641E-B57F-422B-A373-E870FF6B9308}" presName="Parent3" presStyleLbl="revTx" presStyleIdx="5" presStyleCnt="8">
        <dgm:presLayoutVars>
          <dgm:chMax val="1"/>
          <dgm:chPref val="1"/>
          <dgm:bulletEnabled val="1"/>
        </dgm:presLayoutVars>
      </dgm:prSet>
      <dgm:spPr/>
    </dgm:pt>
    <dgm:pt modelId="{A50BCCC4-7BA4-4B77-8CB7-D91570732633}" type="pres">
      <dgm:prSet presAssocID="{89F95760-D0D0-45F1-B904-F423E3727306}" presName="Accent4" presStyleCnt="0"/>
      <dgm:spPr/>
    </dgm:pt>
    <dgm:pt modelId="{24F01213-07E4-456B-9134-28ACF6BB78B1}" type="pres">
      <dgm:prSet presAssocID="{89F95760-D0D0-45F1-B904-F423E3727306}" presName="Accent" presStyleLbl="node1" presStyleIdx="3" presStyleCnt="4"/>
      <dgm:spPr>
        <a:solidFill>
          <a:srgbClr val="002060"/>
        </a:solidFill>
      </dgm:spPr>
    </dgm:pt>
    <dgm:pt modelId="{6C916BFD-F3BE-460B-B7CD-71E5DDED0A0F}" type="pres">
      <dgm:prSet presAssocID="{89F95760-D0D0-45F1-B904-F423E3727306}" presName="Child4" presStyleLbl="revTx" presStyleIdx="6" presStyleCnt="8" custLinFactX="-100000" custLinFactNeighborX="-161137" custLinFactNeighborY="7343">
        <dgm:presLayoutVars>
          <dgm:chMax val="0"/>
          <dgm:chPref val="0"/>
          <dgm:bulletEnabled val="1"/>
        </dgm:presLayoutVars>
      </dgm:prSet>
      <dgm:spPr/>
    </dgm:pt>
    <dgm:pt modelId="{AB3FE42C-A792-46A3-98F3-8EB3F6000A4C}" type="pres">
      <dgm:prSet presAssocID="{89F95760-D0D0-45F1-B904-F423E3727306}" presName="Parent4" presStyleLbl="revTx" presStyleIdx="7" presStyleCnt="8">
        <dgm:presLayoutVars>
          <dgm:chMax val="1"/>
          <dgm:chPref val="1"/>
          <dgm:bulletEnabled val="1"/>
        </dgm:presLayoutVars>
      </dgm:prSet>
      <dgm:spPr/>
    </dgm:pt>
  </dgm:ptLst>
  <dgm:cxnLst>
    <dgm:cxn modelId="{D7351511-6B59-4002-AEA4-46BD1487C26B}" type="presOf" srcId="{B2E14AAF-3877-4644-A676-8E9ECC8AFD37}" destId="{B63753FA-97B9-44A0-B9BC-4E3BAB2F2FA6}" srcOrd="0" destOrd="0" presId="urn:microsoft.com/office/officeart/2009/layout/CircleArrowProcess"/>
    <dgm:cxn modelId="{001D8F17-25B3-4817-AFCC-600AD7F732EB}" srcId="{A3BA082A-8A08-4116-AE8D-7B15555704E9}" destId="{B2E14AAF-3877-4644-A676-8E9ECC8AFD37}" srcOrd="0" destOrd="0" parTransId="{4DA7748C-0966-4703-AD8F-0C5E6FC89DB3}" sibTransId="{B68B729F-ABB9-4AC3-B946-7A8A0BB8E2A4}"/>
    <dgm:cxn modelId="{E0AB0619-1F5C-4DD2-9D36-A3119F39B4F8}" srcId="{A3BA082A-8A08-4116-AE8D-7B15555704E9}" destId="{99EF8DB2-78AF-49BF-BF28-42357032095B}" srcOrd="1" destOrd="0" parTransId="{5B733DCF-7FAF-42E6-B62B-7D884CE882A9}" sibTransId="{773F8D9B-48CA-443E-9396-41AF6A08EB35}"/>
    <dgm:cxn modelId="{1E33411A-474F-4431-9A20-1BFF81340701}" srcId="{2E947FE3-66E5-4979-BCBC-A0292650286F}" destId="{A3BA082A-8A08-4116-AE8D-7B15555704E9}" srcOrd="1" destOrd="0" parTransId="{178E2FED-46D4-4145-9252-16B950CB95A9}" sibTransId="{D3A6E1E0-5F65-466F-81EA-4039A8B3BE02}"/>
    <dgm:cxn modelId="{38E4D025-C3A0-4DF3-BD57-29B16D500F65}" srcId="{89F95760-D0D0-45F1-B904-F423E3727306}" destId="{60E6762C-6F9B-48B6-B9F8-FC1E24E66C13}" srcOrd="0" destOrd="0" parTransId="{549BD272-4134-44A4-B517-814409B3E91C}" sibTransId="{5B9BFB8D-E85A-45A0-8148-7151884D511A}"/>
    <dgm:cxn modelId="{BD73F728-5091-4506-A321-CA33CDDC3AC4}" srcId="{9F28641E-B57F-422B-A373-E870FF6B9308}" destId="{CE0F4882-E47F-4849-8095-C9F5F7204B85}" srcOrd="1" destOrd="0" parTransId="{1C1D3944-565A-4DCE-B1D8-827248D033B0}" sibTransId="{E857BE16-F570-4BBB-AFD3-CA7C20BA25C0}"/>
    <dgm:cxn modelId="{46552F2D-17A6-40D7-A4E6-88B4495BA9B8}" type="presOf" srcId="{1C1E6027-31F8-47E8-90A6-519CBB1EF745}" destId="{6C916BFD-F3BE-460B-B7CD-71E5DDED0A0F}" srcOrd="0" destOrd="1" presId="urn:microsoft.com/office/officeart/2009/layout/CircleArrowProcess"/>
    <dgm:cxn modelId="{A195C130-7386-4DE4-A4D7-E8B2B017990F}" type="presOf" srcId="{134A0851-BCC2-468F-A5D0-8F8A0F4A80FC}" destId="{E8DDF407-1E3E-4C25-8BE1-9D19CE6ED824}" srcOrd="0" destOrd="0" presId="urn:microsoft.com/office/officeart/2009/layout/CircleArrowProcess"/>
    <dgm:cxn modelId="{445BB732-96AE-4F12-BD5C-6B27B628089C}" type="presOf" srcId="{2E947FE3-66E5-4979-BCBC-A0292650286F}" destId="{2F9821FB-6296-45E6-8ACD-DD9002FB8C4D}" srcOrd="0" destOrd="0" presId="urn:microsoft.com/office/officeart/2009/layout/CircleArrowProcess"/>
    <dgm:cxn modelId="{073A7D3A-EFA9-4330-B9F8-5BABB51BFD4E}" srcId="{2E947FE3-66E5-4979-BCBC-A0292650286F}" destId="{554A1282-2D81-434E-827C-49BB557EAC2A}" srcOrd="0" destOrd="0" parTransId="{755D434E-ECF3-4C0A-B154-B90D95F99FF0}" sibTransId="{24D9096B-0931-4A77-B404-1486E5E5FAE1}"/>
    <dgm:cxn modelId="{0DBD0E5F-1BE8-47F1-B0D3-93C6D719F8D9}" srcId="{2E947FE3-66E5-4979-BCBC-A0292650286F}" destId="{9F28641E-B57F-422B-A373-E870FF6B9308}" srcOrd="2" destOrd="0" parTransId="{96C38698-4D4A-453B-8813-F14F81F48A22}" sibTransId="{57E3DE57-F2CD-491D-8FA0-587DAE925497}"/>
    <dgm:cxn modelId="{5BFF4466-7CBE-4432-9CC2-299AD55C1FFA}" type="presOf" srcId="{60E6762C-6F9B-48B6-B9F8-FC1E24E66C13}" destId="{6C916BFD-F3BE-460B-B7CD-71E5DDED0A0F}" srcOrd="0" destOrd="0" presId="urn:microsoft.com/office/officeart/2009/layout/CircleArrowProcess"/>
    <dgm:cxn modelId="{A6D5514F-2BF9-46E6-84B4-E7FB3E1B518B}" srcId="{554A1282-2D81-434E-827C-49BB557EAC2A}" destId="{134A0851-BCC2-468F-A5D0-8F8A0F4A80FC}" srcOrd="0" destOrd="0" parTransId="{3EFBC799-E2EB-40C5-991F-66BCF2636521}" sibTransId="{92C522D0-52C8-44D2-928C-56E4C922CE29}"/>
    <dgm:cxn modelId="{9BEDC071-9EF7-4CBF-8CEE-351DD932EA31}" srcId="{2E947FE3-66E5-4979-BCBC-A0292650286F}" destId="{89F95760-D0D0-45F1-B904-F423E3727306}" srcOrd="3" destOrd="0" parTransId="{B6EE4FD2-6048-4596-BEE4-531F4A22556F}" sibTransId="{152AB963-BE22-4727-9855-CE113380B049}"/>
    <dgm:cxn modelId="{4174C177-5C24-478C-A4B1-97C9A9AF6FAC}" type="presOf" srcId="{CE0F4882-E47F-4849-8095-C9F5F7204B85}" destId="{F1068A89-A6F9-49C4-AF79-B646F31E0AC5}" srcOrd="0" destOrd="1" presId="urn:microsoft.com/office/officeart/2009/layout/CircleArrowProcess"/>
    <dgm:cxn modelId="{9FCCF893-6E0B-4445-BAAF-962B6D28A750}" type="presOf" srcId="{99EF8DB2-78AF-49BF-BF28-42357032095B}" destId="{B63753FA-97B9-44A0-B9BC-4E3BAB2F2FA6}" srcOrd="0" destOrd="1" presId="urn:microsoft.com/office/officeart/2009/layout/CircleArrowProcess"/>
    <dgm:cxn modelId="{C68E89A4-A967-4BB7-8C87-24AAE54A77A6}" type="presOf" srcId="{E6159DE7-8FEA-4915-8962-C8805D8DDE17}" destId="{F1068A89-A6F9-49C4-AF79-B646F31E0AC5}" srcOrd="0" destOrd="2" presId="urn:microsoft.com/office/officeart/2009/layout/CircleArrowProcess"/>
    <dgm:cxn modelId="{DA535CB8-A148-422C-BD6A-59CC04BACBC3}" type="presOf" srcId="{CAB5F6D3-A4E0-4730-8632-C85BCF8AE844}" destId="{F1068A89-A6F9-49C4-AF79-B646F31E0AC5}" srcOrd="0" destOrd="0" presId="urn:microsoft.com/office/officeart/2009/layout/CircleArrowProcess"/>
    <dgm:cxn modelId="{1EF6C2BB-7834-4D90-B390-D27DEAE3E90F}" srcId="{9F28641E-B57F-422B-A373-E870FF6B9308}" destId="{E6159DE7-8FEA-4915-8962-C8805D8DDE17}" srcOrd="2" destOrd="0" parTransId="{5BF497BE-E828-4794-A7C0-B804F2ED7A21}" sibTransId="{D17E23BA-00E2-4C5D-A8F1-3E9B69DFE586}"/>
    <dgm:cxn modelId="{D7AD28BE-5F37-4623-ACFF-F0429DE53DB8}" type="presOf" srcId="{89F95760-D0D0-45F1-B904-F423E3727306}" destId="{AB3FE42C-A792-46A3-98F3-8EB3F6000A4C}" srcOrd="0" destOrd="0" presId="urn:microsoft.com/office/officeart/2009/layout/CircleArrowProcess"/>
    <dgm:cxn modelId="{AFC892C2-E144-4A1C-9A84-44CF1D241599}" srcId="{9F28641E-B57F-422B-A373-E870FF6B9308}" destId="{CAB5F6D3-A4E0-4730-8632-C85BCF8AE844}" srcOrd="0" destOrd="0" parTransId="{A4C30CB8-A4B0-416E-8A76-478EF618643A}" sibTransId="{0C3015E1-A985-4C56-8F17-DF8F7FB2F9AA}"/>
    <dgm:cxn modelId="{7279D8DF-9952-4B8E-A182-BB0CC0F62CE0}" type="presOf" srcId="{554A1282-2D81-434E-827C-49BB557EAC2A}" destId="{71826989-B1AD-4E4B-BA52-B19E709CAF2A}" srcOrd="0" destOrd="0" presId="urn:microsoft.com/office/officeart/2009/layout/CircleArrowProcess"/>
    <dgm:cxn modelId="{C79E29E5-E19B-4D2A-BB57-104D1B646657}" type="presOf" srcId="{A3BA082A-8A08-4116-AE8D-7B15555704E9}" destId="{F744D151-60C9-4554-B594-A49EE58F97E9}" srcOrd="0" destOrd="0" presId="urn:microsoft.com/office/officeart/2009/layout/CircleArrowProcess"/>
    <dgm:cxn modelId="{0C0472EF-C684-41C1-B504-75A8FB2A337E}" srcId="{89F95760-D0D0-45F1-B904-F423E3727306}" destId="{1C1E6027-31F8-47E8-90A6-519CBB1EF745}" srcOrd="1" destOrd="0" parTransId="{440C53F4-8C5D-4518-93AB-95B50ED38553}" sibTransId="{D9733FB5-0A79-4280-95AB-69E64F120B5D}"/>
    <dgm:cxn modelId="{F1DFD2F3-5C90-4DE3-8C23-2E2641C85557}" type="presOf" srcId="{9F28641E-B57F-422B-A373-E870FF6B9308}" destId="{1BC4D2A4-E876-4238-96D7-17401EEF75E4}" srcOrd="0" destOrd="0" presId="urn:microsoft.com/office/officeart/2009/layout/CircleArrowProcess"/>
    <dgm:cxn modelId="{739179A6-7CE9-42C3-BDBA-4D3F02E21957}" type="presParOf" srcId="{2F9821FB-6296-45E6-8ACD-DD9002FB8C4D}" destId="{3450020E-26E4-443F-9F0F-0A7E0CBB1A86}" srcOrd="0" destOrd="0" presId="urn:microsoft.com/office/officeart/2009/layout/CircleArrowProcess"/>
    <dgm:cxn modelId="{C1139CB7-00F1-4C17-BC4D-990060A67A69}" type="presParOf" srcId="{3450020E-26E4-443F-9F0F-0A7E0CBB1A86}" destId="{E6ED9539-EF0B-4AE7-A2B0-5D2FAE20DFF9}" srcOrd="0" destOrd="0" presId="urn:microsoft.com/office/officeart/2009/layout/CircleArrowProcess"/>
    <dgm:cxn modelId="{FE8F731D-AA35-45B4-BEEB-C2F00FC2581F}" type="presParOf" srcId="{2F9821FB-6296-45E6-8ACD-DD9002FB8C4D}" destId="{E8DDF407-1E3E-4C25-8BE1-9D19CE6ED824}" srcOrd="1" destOrd="0" presId="urn:microsoft.com/office/officeart/2009/layout/CircleArrowProcess"/>
    <dgm:cxn modelId="{3BB40B27-34ED-423D-9EB4-6E6C20A9B905}" type="presParOf" srcId="{2F9821FB-6296-45E6-8ACD-DD9002FB8C4D}" destId="{71826989-B1AD-4E4B-BA52-B19E709CAF2A}" srcOrd="2" destOrd="0" presId="urn:microsoft.com/office/officeart/2009/layout/CircleArrowProcess"/>
    <dgm:cxn modelId="{1AF8CD95-1616-4BEC-8F9A-076E7721B93C}" type="presParOf" srcId="{2F9821FB-6296-45E6-8ACD-DD9002FB8C4D}" destId="{70F6BF53-D2CA-4E77-B8B4-1647E219417B}" srcOrd="3" destOrd="0" presId="urn:microsoft.com/office/officeart/2009/layout/CircleArrowProcess"/>
    <dgm:cxn modelId="{ACD00FC9-2BDA-4C03-BA11-08DB255570BB}" type="presParOf" srcId="{70F6BF53-D2CA-4E77-B8B4-1647E219417B}" destId="{E54BB1B6-FCF6-4C62-9E86-E1E3D0761296}" srcOrd="0" destOrd="0" presId="urn:microsoft.com/office/officeart/2009/layout/CircleArrowProcess"/>
    <dgm:cxn modelId="{77DCFE47-0AA3-4BCE-B238-7BEBAFBE12F1}" type="presParOf" srcId="{2F9821FB-6296-45E6-8ACD-DD9002FB8C4D}" destId="{B63753FA-97B9-44A0-B9BC-4E3BAB2F2FA6}" srcOrd="4" destOrd="0" presId="urn:microsoft.com/office/officeart/2009/layout/CircleArrowProcess"/>
    <dgm:cxn modelId="{2BF29780-D25F-4550-AFAE-B6D954E0A6F2}" type="presParOf" srcId="{2F9821FB-6296-45E6-8ACD-DD9002FB8C4D}" destId="{F744D151-60C9-4554-B594-A49EE58F97E9}" srcOrd="5" destOrd="0" presId="urn:microsoft.com/office/officeart/2009/layout/CircleArrowProcess"/>
    <dgm:cxn modelId="{A4E7AFB3-FC8C-4C33-84E5-1AB0CC8A588D}" type="presParOf" srcId="{2F9821FB-6296-45E6-8ACD-DD9002FB8C4D}" destId="{6E2242CE-5AE1-46A3-A2B7-BE3F1FF91247}" srcOrd="6" destOrd="0" presId="urn:microsoft.com/office/officeart/2009/layout/CircleArrowProcess"/>
    <dgm:cxn modelId="{98CD8A7B-6596-4C98-B71B-7354A9012B39}" type="presParOf" srcId="{6E2242CE-5AE1-46A3-A2B7-BE3F1FF91247}" destId="{E0401513-B44E-4896-A9C0-3D3FF65F0849}" srcOrd="0" destOrd="0" presId="urn:microsoft.com/office/officeart/2009/layout/CircleArrowProcess"/>
    <dgm:cxn modelId="{4204FA53-27CC-4759-A9BB-622927E353BA}" type="presParOf" srcId="{2F9821FB-6296-45E6-8ACD-DD9002FB8C4D}" destId="{F1068A89-A6F9-49C4-AF79-B646F31E0AC5}" srcOrd="7" destOrd="0" presId="urn:microsoft.com/office/officeart/2009/layout/CircleArrowProcess"/>
    <dgm:cxn modelId="{038F3553-118B-4B27-8214-CB010039A9FA}" type="presParOf" srcId="{2F9821FB-6296-45E6-8ACD-DD9002FB8C4D}" destId="{1BC4D2A4-E876-4238-96D7-17401EEF75E4}" srcOrd="8" destOrd="0" presId="urn:microsoft.com/office/officeart/2009/layout/CircleArrowProcess"/>
    <dgm:cxn modelId="{5E8CA725-EF40-4EBE-99C7-24E01D433D9D}" type="presParOf" srcId="{2F9821FB-6296-45E6-8ACD-DD9002FB8C4D}" destId="{A50BCCC4-7BA4-4B77-8CB7-D91570732633}" srcOrd="9" destOrd="0" presId="urn:microsoft.com/office/officeart/2009/layout/CircleArrowProcess"/>
    <dgm:cxn modelId="{B7E346A2-DFD4-4DF2-996B-869DA62F8621}" type="presParOf" srcId="{A50BCCC4-7BA4-4B77-8CB7-D91570732633}" destId="{24F01213-07E4-456B-9134-28ACF6BB78B1}" srcOrd="0" destOrd="0" presId="urn:microsoft.com/office/officeart/2009/layout/CircleArrowProcess"/>
    <dgm:cxn modelId="{B396ABAA-04D1-4E8B-AF2A-A789BCB27321}" type="presParOf" srcId="{2F9821FB-6296-45E6-8ACD-DD9002FB8C4D}" destId="{6C916BFD-F3BE-460B-B7CD-71E5DDED0A0F}" srcOrd="10" destOrd="0" presId="urn:microsoft.com/office/officeart/2009/layout/CircleArrowProcess"/>
    <dgm:cxn modelId="{221F22C1-99F3-4B39-A3FD-83602A5EF647}" type="presParOf" srcId="{2F9821FB-6296-45E6-8ACD-DD9002FB8C4D}" destId="{AB3FE42C-A792-46A3-98F3-8EB3F6000A4C}" srcOrd="1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D9539-EF0B-4AE7-A2B0-5D2FAE20DFF9}">
      <dsp:nvSpPr>
        <dsp:cNvPr id="0" name=""/>
        <dsp:cNvSpPr/>
      </dsp:nvSpPr>
      <dsp:spPr>
        <a:xfrm>
          <a:off x="3199646" y="0"/>
          <a:ext cx="2505438" cy="250569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bg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DF407-1E3E-4C25-8BE1-9D19CE6ED824}">
      <dsp:nvSpPr>
        <dsp:cNvPr id="0" name=""/>
        <dsp:cNvSpPr/>
      </dsp:nvSpPr>
      <dsp:spPr>
        <a:xfrm>
          <a:off x="5701325" y="743535"/>
          <a:ext cx="1502041" cy="996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組織確認</a:t>
          </a:r>
        </a:p>
      </dsp:txBody>
      <dsp:txXfrm>
        <a:off x="5701325" y="743535"/>
        <a:ext cx="1502041" cy="996695"/>
      </dsp:txXfrm>
    </dsp:sp>
    <dsp:sp modelId="{71826989-B1AD-4E4B-BA52-B19E709CAF2A}">
      <dsp:nvSpPr>
        <dsp:cNvPr id="0" name=""/>
        <dsp:cNvSpPr/>
      </dsp:nvSpPr>
      <dsp:spPr>
        <a:xfrm>
          <a:off x="3752807" y="906993"/>
          <a:ext cx="1398176" cy="699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1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21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預約</a:t>
          </a:r>
        </a:p>
      </dsp:txBody>
      <dsp:txXfrm>
        <a:off x="3752807" y="906993"/>
        <a:ext cx="1398176" cy="699016"/>
      </dsp:txXfrm>
    </dsp:sp>
    <dsp:sp modelId="{E54BB1B6-FCF6-4C62-9E86-E1E3D0761296}">
      <dsp:nvSpPr>
        <dsp:cNvPr id="0" name=""/>
        <dsp:cNvSpPr/>
      </dsp:nvSpPr>
      <dsp:spPr>
        <a:xfrm>
          <a:off x="2503613" y="1439893"/>
          <a:ext cx="2505438" cy="250569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3753FA-97B9-44A0-B9BC-4E3BAB2F2FA6}">
      <dsp:nvSpPr>
        <dsp:cNvPr id="0" name=""/>
        <dsp:cNvSpPr/>
      </dsp:nvSpPr>
      <dsp:spPr>
        <a:xfrm>
          <a:off x="944264" y="2112895"/>
          <a:ext cx="1656495" cy="996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社會資源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顧問諮詢安排      </a:t>
          </a: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每人每年</a:t>
          </a: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8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次</a:t>
          </a: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944264" y="2112895"/>
        <a:ext cx="1656495" cy="996695"/>
      </dsp:txXfrm>
    </dsp:sp>
    <dsp:sp modelId="{F744D151-60C9-4554-B594-A49EE58F97E9}">
      <dsp:nvSpPr>
        <dsp:cNvPr id="0" name=""/>
        <dsp:cNvSpPr/>
      </dsp:nvSpPr>
      <dsp:spPr>
        <a:xfrm>
          <a:off x="3053954" y="2349544"/>
          <a:ext cx="1398176" cy="699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1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21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討論</a:t>
          </a:r>
        </a:p>
      </dsp:txBody>
      <dsp:txXfrm>
        <a:off x="3053954" y="2349544"/>
        <a:ext cx="1398176" cy="699016"/>
      </dsp:txXfrm>
    </dsp:sp>
    <dsp:sp modelId="{E0401513-B44E-4896-A9C0-3D3FF65F0849}">
      <dsp:nvSpPr>
        <dsp:cNvPr id="0" name=""/>
        <dsp:cNvSpPr/>
      </dsp:nvSpPr>
      <dsp:spPr>
        <a:xfrm>
          <a:off x="3199646" y="2885102"/>
          <a:ext cx="2505438" cy="2505693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068A89-A6F9-49C4-AF79-B646F31E0AC5}">
      <dsp:nvSpPr>
        <dsp:cNvPr id="0" name=""/>
        <dsp:cNvSpPr/>
      </dsp:nvSpPr>
      <dsp:spPr>
        <a:xfrm>
          <a:off x="5779792" y="3570101"/>
          <a:ext cx="2018382" cy="996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心理師 </a:t>
          </a:r>
          <a:r>
            <a:rPr lang="en-US" altLang="zh-TW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社工師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醫師</a:t>
          </a:r>
          <a:r>
            <a:rPr lang="en-US" altLang="zh-TW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/ </a:t>
          </a: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律師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財務專家</a:t>
          </a:r>
        </a:p>
      </dsp:txBody>
      <dsp:txXfrm>
        <a:off x="5779792" y="3570101"/>
        <a:ext cx="2018382" cy="996695"/>
      </dsp:txXfrm>
    </dsp:sp>
    <dsp:sp modelId="{1BC4D2A4-E876-4238-96D7-17401EEF75E4}">
      <dsp:nvSpPr>
        <dsp:cNvPr id="0" name=""/>
        <dsp:cNvSpPr/>
      </dsp:nvSpPr>
      <dsp:spPr>
        <a:xfrm>
          <a:off x="3752807" y="3792095"/>
          <a:ext cx="1398176" cy="699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1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21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顧問諮詢</a:t>
          </a:r>
        </a:p>
      </dsp:txBody>
      <dsp:txXfrm>
        <a:off x="3752807" y="3792095"/>
        <a:ext cx="1398176" cy="699016"/>
      </dsp:txXfrm>
    </dsp:sp>
    <dsp:sp modelId="{24F01213-07E4-456B-9134-28ACF6BB78B1}">
      <dsp:nvSpPr>
        <dsp:cNvPr id="0" name=""/>
        <dsp:cNvSpPr/>
      </dsp:nvSpPr>
      <dsp:spPr>
        <a:xfrm>
          <a:off x="2682204" y="4491111"/>
          <a:ext cx="2152486" cy="2153527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916BFD-F3BE-460B-B7CD-71E5DDED0A0F}">
      <dsp:nvSpPr>
        <dsp:cNvPr id="0" name=""/>
        <dsp:cNvSpPr/>
      </dsp:nvSpPr>
      <dsp:spPr>
        <a:xfrm>
          <a:off x="1094656" y="5144375"/>
          <a:ext cx="1502041" cy="996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問題解決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服務建議</a:t>
          </a:r>
        </a:p>
      </dsp:txBody>
      <dsp:txXfrm>
        <a:off x="1094656" y="5144375"/>
        <a:ext cx="1502041" cy="996695"/>
      </dsp:txXfrm>
    </dsp:sp>
    <dsp:sp modelId="{AB3FE42C-A792-46A3-98F3-8EB3F6000A4C}">
      <dsp:nvSpPr>
        <dsp:cNvPr id="0" name=""/>
        <dsp:cNvSpPr/>
      </dsp:nvSpPr>
      <dsp:spPr>
        <a:xfrm>
          <a:off x="3053954" y="5234646"/>
          <a:ext cx="1398176" cy="699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1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21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追蹤</a:t>
          </a:r>
        </a:p>
      </dsp:txBody>
      <dsp:txXfrm>
        <a:off x="3053954" y="5234646"/>
        <a:ext cx="1398176" cy="699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625" cy="3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zh-TW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1696" y="0"/>
            <a:ext cx="4302625" cy="3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zh-TW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24"/>
            <a:ext cx="4302625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zh-TW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1696" y="6456324"/>
            <a:ext cx="4302625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75D9D9B-0ADC-4F1B-A348-497F5287139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97647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625" cy="3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zh-TW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696" y="0"/>
            <a:ext cx="4302625" cy="3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zh-TW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201" y="3228705"/>
            <a:ext cx="7942238" cy="305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24"/>
            <a:ext cx="4302625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zh-TW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696" y="6456324"/>
            <a:ext cx="4302625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C382EDD-E939-45EA-8870-A1897859989C}" type="slidenum">
              <a:rPr lang="de-DE" altLang="zh-TW"/>
              <a:pPr>
                <a:defRPr/>
              </a:pPr>
              <a:t>‹#›</a:t>
            </a:fld>
            <a:endParaRPr lang="de-DE" altLang="zh-TW"/>
          </a:p>
        </p:txBody>
      </p:sp>
    </p:spTree>
    <p:extLst>
      <p:ext uri="{BB962C8B-B14F-4D97-AF65-F5344CB8AC3E}">
        <p14:creationId xmlns:p14="http://schemas.microsoft.com/office/powerpoint/2010/main" val="31644470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65026E92-D2D5-467D-8AFB-96A4F053BAAA}" type="slidenum">
              <a:rPr lang="de-DE" altLang="zh-TW" smtClean="0"/>
              <a:pPr>
                <a:spcBef>
                  <a:spcPct val="0"/>
                </a:spcBef>
              </a:pPr>
              <a:t>1</a:t>
            </a:fld>
            <a:endParaRPr lang="de-DE" altLang="zh-TW"/>
          </a:p>
        </p:txBody>
      </p:sp>
      <p:sp>
        <p:nvSpPr>
          <p:cNvPr id="28675" name="Rectangle 7"/>
          <p:cNvSpPr txBox="1">
            <a:spLocks noGrp="1" noChangeArrowheads="1"/>
          </p:cNvSpPr>
          <p:nvPr/>
        </p:nvSpPr>
        <p:spPr bwMode="auto">
          <a:xfrm>
            <a:off x="5626332" y="6460672"/>
            <a:ext cx="4300306" cy="33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1C6C435-B72F-49FE-8F28-1722DF90A3DA}" type="slidenum">
              <a:rPr lang="en-GB" altLang="zh-TW" sz="1300"/>
              <a:pPr algn="r" eaLnBrk="1" hangingPunct="1">
                <a:spcBef>
                  <a:spcPct val="0"/>
                </a:spcBef>
              </a:pPr>
              <a:t>1</a:t>
            </a:fld>
            <a:endParaRPr lang="en-GB" altLang="zh-TW" sz="1300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51112"/>
          </a:xfrm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707" y="3228705"/>
            <a:ext cx="7279225" cy="305911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de-DE" altLang="zh-TW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361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97E2AA86-3372-4545-A9B0-366E4E40D7D0}" type="slidenum">
              <a:rPr lang="de-DE" altLang="zh-TW" smtClean="0"/>
              <a:pPr>
                <a:spcBef>
                  <a:spcPct val="0"/>
                </a:spcBef>
              </a:pPr>
              <a:t>10</a:t>
            </a:fld>
            <a:endParaRPr lang="de-DE" altLang="zh-TW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51112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707" y="3228705"/>
            <a:ext cx="7279225" cy="305911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noProof="1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236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z="1100" dirty="0">
              <a:latin typeface="Arial" pitchFamily="34" charset="0"/>
            </a:endParaRPr>
          </a:p>
        </p:txBody>
      </p:sp>
      <p:sp>
        <p:nvSpPr>
          <p:cNvPr id="2867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ADA89E6-2C30-4404-BF9D-D1BF33237735}" type="slidenum">
              <a:rPr lang="de-DE" altLang="zh-TW" sz="1200"/>
              <a:pPr/>
              <a:t>11</a:t>
            </a:fld>
            <a:endParaRPr lang="de-DE" altLang="zh-TW" sz="1200"/>
          </a:p>
        </p:txBody>
      </p:sp>
    </p:spTree>
    <p:extLst>
      <p:ext uri="{BB962C8B-B14F-4D97-AF65-F5344CB8AC3E}">
        <p14:creationId xmlns:p14="http://schemas.microsoft.com/office/powerpoint/2010/main" val="997440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dirty="0">
                <a:latin typeface="Arial" pitchFamily="34" charset="0"/>
              </a:rPr>
              <a:t>為了確保服務品質及您的權益，我們的通話將全程進行錄音，除非您有自傷傷人、家暴虐待的議題，諮詢內容皆會是保密的</a:t>
            </a:r>
          </a:p>
        </p:txBody>
      </p:sp>
      <p:sp>
        <p:nvSpPr>
          <p:cNvPr id="358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680AB554-0590-4C57-8457-EA091F8BD4C1}" type="slidenum">
              <a:rPr lang="de-DE" altLang="zh-TW" sz="1200" smtClean="0"/>
              <a:pPr/>
              <a:t>12</a:t>
            </a:fld>
            <a:endParaRPr lang="de-DE" altLang="zh-TW" sz="1200"/>
          </a:p>
        </p:txBody>
      </p:sp>
    </p:spTree>
    <p:extLst>
      <p:ext uri="{BB962C8B-B14F-4D97-AF65-F5344CB8AC3E}">
        <p14:creationId xmlns:p14="http://schemas.microsoft.com/office/powerpoint/2010/main" val="2254943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>
              <a:latin typeface="Arial" pitchFamily="34" charset="0"/>
            </a:endParaRPr>
          </a:p>
        </p:txBody>
      </p:sp>
      <p:sp>
        <p:nvSpPr>
          <p:cNvPr id="358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680AB554-0590-4C57-8457-EA091F8BD4C1}" type="slidenum">
              <a:rPr lang="de-DE" altLang="zh-TW" sz="1200" smtClean="0"/>
              <a:pPr/>
              <a:t>13</a:t>
            </a:fld>
            <a:endParaRPr lang="de-DE" altLang="zh-TW" sz="1200"/>
          </a:p>
        </p:txBody>
      </p:sp>
    </p:spTree>
    <p:extLst>
      <p:ext uri="{BB962C8B-B14F-4D97-AF65-F5344CB8AC3E}">
        <p14:creationId xmlns:p14="http://schemas.microsoft.com/office/powerpoint/2010/main" val="2254943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itchFamily="34" charset="0"/>
            </a:endParaRPr>
          </a:p>
        </p:txBody>
      </p:sp>
      <p:sp>
        <p:nvSpPr>
          <p:cNvPr id="358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680AB554-0590-4C57-8457-EA091F8BD4C1}" type="slidenum">
              <a:rPr lang="de-DE" altLang="zh-TW" sz="1200" smtClean="0"/>
              <a:pPr/>
              <a:t>14</a:t>
            </a:fld>
            <a:endParaRPr lang="de-DE" altLang="zh-TW" sz="1200"/>
          </a:p>
        </p:txBody>
      </p:sp>
    </p:spTree>
    <p:extLst>
      <p:ext uri="{BB962C8B-B14F-4D97-AF65-F5344CB8AC3E}">
        <p14:creationId xmlns:p14="http://schemas.microsoft.com/office/powerpoint/2010/main" val="2254943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itchFamily="34" charset="0"/>
            </a:endParaRPr>
          </a:p>
        </p:txBody>
      </p:sp>
      <p:sp>
        <p:nvSpPr>
          <p:cNvPr id="358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680AB554-0590-4C57-8457-EA091F8BD4C1}" type="slidenum">
              <a:rPr lang="de-DE" altLang="zh-TW" sz="1200" smtClean="0"/>
              <a:pPr/>
              <a:t>15</a:t>
            </a:fld>
            <a:endParaRPr lang="de-DE" altLang="zh-TW" sz="1200"/>
          </a:p>
        </p:txBody>
      </p:sp>
    </p:spTree>
    <p:extLst>
      <p:ext uri="{BB962C8B-B14F-4D97-AF65-F5344CB8AC3E}">
        <p14:creationId xmlns:p14="http://schemas.microsoft.com/office/powerpoint/2010/main" val="2254943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z="1100" dirty="0">
              <a:latin typeface="Arial" pitchFamily="34" charset="0"/>
            </a:endParaRPr>
          </a:p>
        </p:txBody>
      </p:sp>
      <p:sp>
        <p:nvSpPr>
          <p:cNvPr id="2867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ADA89E6-2C30-4404-BF9D-D1BF33237735}" type="slidenum">
              <a:rPr lang="de-DE" altLang="zh-TW" sz="1200"/>
              <a:pPr/>
              <a:t>16</a:t>
            </a:fld>
            <a:endParaRPr lang="de-DE" altLang="zh-TW" sz="1200"/>
          </a:p>
        </p:txBody>
      </p:sp>
    </p:spTree>
    <p:extLst>
      <p:ext uri="{BB962C8B-B14F-4D97-AF65-F5344CB8AC3E}">
        <p14:creationId xmlns:p14="http://schemas.microsoft.com/office/powerpoint/2010/main" val="9974403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0441E-D7CC-4F7E-8F33-8F60A988A42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5535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itchFamily="34" charset="0"/>
            </a:endParaRPr>
          </a:p>
        </p:txBody>
      </p:sp>
      <p:sp>
        <p:nvSpPr>
          <p:cNvPr id="358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680AB554-0590-4C57-8457-EA091F8BD4C1}" type="slidenum">
              <a:rPr lang="de-DE" altLang="zh-TW" sz="1200" smtClean="0"/>
              <a:pPr/>
              <a:t>18</a:t>
            </a:fld>
            <a:endParaRPr lang="de-DE" altLang="zh-TW" sz="1200"/>
          </a:p>
        </p:txBody>
      </p:sp>
    </p:spTree>
    <p:extLst>
      <p:ext uri="{BB962C8B-B14F-4D97-AF65-F5344CB8AC3E}">
        <p14:creationId xmlns:p14="http://schemas.microsoft.com/office/powerpoint/2010/main" val="22549438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7D9E2-4DC9-354E-86F2-43BE992FEE5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263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itchFamily="34" charset="0"/>
            </a:endParaRPr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DEB1785A-C325-40C6-8669-73D1580BDBCE}" type="slidenum">
              <a:rPr lang="de-DE" altLang="zh-TW" smtClean="0"/>
              <a:pPr>
                <a:spcBef>
                  <a:spcPct val="0"/>
                </a:spcBef>
              </a:pPr>
              <a:t>2</a:t>
            </a:fld>
            <a:endParaRPr lang="de-DE" altLang="zh-TW"/>
          </a:p>
        </p:txBody>
      </p:sp>
    </p:spTree>
    <p:extLst>
      <p:ext uri="{BB962C8B-B14F-4D97-AF65-F5344CB8AC3E}">
        <p14:creationId xmlns:p14="http://schemas.microsoft.com/office/powerpoint/2010/main" val="4755412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7D9E2-4DC9-354E-86F2-43BE992FEE5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5098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7D9E2-4DC9-354E-86F2-43BE992FEE5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4288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7D9E2-4DC9-354E-86F2-43BE992FEE5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2855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itchFamily="34" charset="0"/>
            </a:endParaRPr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327C6FB-AB7F-4089-949C-44FCDC726532}" type="slidenum">
              <a:rPr lang="de-DE" altLang="zh-TW" sz="1200" smtClean="0"/>
              <a:pPr/>
              <a:t>23</a:t>
            </a:fld>
            <a:endParaRPr lang="de-DE" altLang="zh-TW" sz="1200"/>
          </a:p>
        </p:txBody>
      </p:sp>
    </p:spTree>
    <p:extLst>
      <p:ext uri="{BB962C8B-B14F-4D97-AF65-F5344CB8AC3E}">
        <p14:creationId xmlns:p14="http://schemas.microsoft.com/office/powerpoint/2010/main" val="33264296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4A20E511-8B1D-4FE2-B258-DE297D028B3B}" type="slidenum">
              <a:rPr lang="de-DE" altLang="zh-TW" smtClean="0"/>
              <a:pPr>
                <a:spcBef>
                  <a:spcPct val="0"/>
                </a:spcBef>
              </a:pPr>
              <a:t>25</a:t>
            </a:fld>
            <a:endParaRPr lang="de-DE" altLang="zh-TW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51112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707" y="3228705"/>
            <a:ext cx="7279225" cy="305911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noProof="1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57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>
              <a:latin typeface="Arial" pitchFamily="34" charset="0"/>
            </a:endParaRPr>
          </a:p>
        </p:txBody>
      </p:sp>
      <p:sp>
        <p:nvSpPr>
          <p:cNvPr id="2867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ADA89E6-2C30-4404-BF9D-D1BF33237735}" type="slidenum">
              <a:rPr lang="de-DE" altLang="zh-TW" sz="1200"/>
              <a:pPr/>
              <a:t>3</a:t>
            </a:fld>
            <a:endParaRPr lang="de-DE" altLang="zh-TW" sz="1200"/>
          </a:p>
        </p:txBody>
      </p:sp>
    </p:spTree>
    <p:extLst>
      <p:ext uri="{BB962C8B-B14F-4D97-AF65-F5344CB8AC3E}">
        <p14:creationId xmlns:p14="http://schemas.microsoft.com/office/powerpoint/2010/main" val="123492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>
              <a:latin typeface="Arial" pitchFamily="34" charset="0"/>
            </a:endParaRPr>
          </a:p>
        </p:txBody>
      </p:sp>
      <p:sp>
        <p:nvSpPr>
          <p:cNvPr id="2867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ADA89E6-2C30-4404-BF9D-D1BF33237735}" type="slidenum">
              <a:rPr lang="de-DE" altLang="zh-TW" sz="1200"/>
              <a:pPr/>
              <a:t>4</a:t>
            </a:fld>
            <a:endParaRPr lang="de-DE" altLang="zh-TW" sz="1200"/>
          </a:p>
        </p:txBody>
      </p:sp>
    </p:spTree>
    <p:extLst>
      <p:ext uri="{BB962C8B-B14F-4D97-AF65-F5344CB8AC3E}">
        <p14:creationId xmlns:p14="http://schemas.microsoft.com/office/powerpoint/2010/main" val="1896160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>
              <a:latin typeface="Arial" pitchFamily="34" charset="0"/>
            </a:endParaRPr>
          </a:p>
        </p:txBody>
      </p:sp>
      <p:sp>
        <p:nvSpPr>
          <p:cNvPr id="2867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ADA89E6-2C30-4404-BF9D-D1BF33237735}" type="slidenum">
              <a:rPr lang="de-DE" altLang="zh-TW" sz="1200"/>
              <a:pPr/>
              <a:t>5</a:t>
            </a:fld>
            <a:endParaRPr lang="de-DE" altLang="zh-TW" sz="1200"/>
          </a:p>
        </p:txBody>
      </p:sp>
    </p:spTree>
    <p:extLst>
      <p:ext uri="{BB962C8B-B14F-4D97-AF65-F5344CB8AC3E}">
        <p14:creationId xmlns:p14="http://schemas.microsoft.com/office/powerpoint/2010/main" val="3520181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82EDD-E939-45EA-8870-A1897859989C}" type="slidenum">
              <a:rPr lang="de-DE" altLang="zh-TW" smtClean="0"/>
              <a:pPr>
                <a:defRPr/>
              </a:pPr>
              <a:t>6</a:t>
            </a:fld>
            <a:endParaRPr lang="de-DE" altLang="zh-TW"/>
          </a:p>
        </p:txBody>
      </p:sp>
    </p:spTree>
    <p:extLst>
      <p:ext uri="{BB962C8B-B14F-4D97-AF65-F5344CB8AC3E}">
        <p14:creationId xmlns:p14="http://schemas.microsoft.com/office/powerpoint/2010/main" val="1691922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itchFamily="34" charset="0"/>
            </a:endParaRPr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58097E4-71CE-474B-80E6-527F4A7DC8A9}" type="slidenum">
              <a:rPr lang="zh-TW" altLang="en-US" sz="1200" smtClean="0"/>
              <a:pPr/>
              <a:t>7</a:t>
            </a:fld>
            <a:endParaRPr lang="zh-TW" altLang="en-US" sz="1200"/>
          </a:p>
        </p:txBody>
      </p:sp>
    </p:spTree>
    <p:extLst>
      <p:ext uri="{BB962C8B-B14F-4D97-AF65-F5344CB8AC3E}">
        <p14:creationId xmlns:p14="http://schemas.microsoft.com/office/powerpoint/2010/main" val="195889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itchFamily="34" charset="0"/>
            </a:endParaRPr>
          </a:p>
        </p:txBody>
      </p:sp>
      <p:sp>
        <p:nvSpPr>
          <p:cNvPr id="4198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5D20124-F97C-42A9-89F9-6C12794F54C9}" type="slidenum">
              <a:rPr lang="zh-TW" altLang="en-US" sz="1200" smtClean="0"/>
              <a:pPr/>
              <a:t>8</a:t>
            </a:fld>
            <a:endParaRPr lang="zh-TW" altLang="en-US" sz="1200"/>
          </a:p>
        </p:txBody>
      </p:sp>
    </p:spTree>
    <p:extLst>
      <p:ext uri="{BB962C8B-B14F-4D97-AF65-F5344CB8AC3E}">
        <p14:creationId xmlns:p14="http://schemas.microsoft.com/office/powerpoint/2010/main" val="1447199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itchFamily="34" charset="0"/>
            </a:endParaRPr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58097E4-71CE-474B-80E6-527F4A7DC8A9}" type="slidenum">
              <a:rPr lang="zh-TW" altLang="en-US" sz="1200" smtClean="0"/>
              <a:pPr/>
              <a:t>9</a:t>
            </a:fld>
            <a:endParaRPr lang="zh-TW" altLang="en-US" sz="1200"/>
          </a:p>
        </p:txBody>
      </p:sp>
    </p:spTree>
    <p:extLst>
      <p:ext uri="{BB962C8B-B14F-4D97-AF65-F5344CB8AC3E}">
        <p14:creationId xmlns:p14="http://schemas.microsoft.com/office/powerpoint/2010/main" val="195889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3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63600" y="1392238"/>
            <a:ext cx="7485063" cy="1081087"/>
          </a:xfrm>
        </p:spPr>
        <p:txBody>
          <a:bodyPr anchor="b"/>
          <a:lstStyle>
            <a:lvl1pPr>
              <a:lnSpc>
                <a:spcPct val="110000"/>
              </a:lnSpc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11634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863600" y="2555875"/>
            <a:ext cx="7510463" cy="800100"/>
          </a:xfrm>
        </p:spPr>
        <p:txBody>
          <a:bodyPr tIns="45720" bIns="45720"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921934487"/>
      </p:ext>
    </p:extLst>
  </p:cSld>
  <p:clrMapOvr>
    <a:masterClrMapping/>
  </p:clrMapOvr>
  <p:transition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628956299"/>
      </p:ext>
    </p:extLst>
  </p:cSld>
  <p:clrMapOvr>
    <a:masterClrMapping/>
  </p:clrMapOvr>
  <p:transition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055882179"/>
      </p:ext>
    </p:extLst>
  </p:cSld>
  <p:clrMapOvr>
    <a:masterClrMapping/>
  </p:clrMapOvr>
  <p:transition>
    <p:cover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572181" y="326608"/>
            <a:ext cx="7999639" cy="912038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>
              <a:lnSpc>
                <a:spcPct val="90000"/>
              </a:lnSpc>
              <a:defRPr sz="3139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Slide title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72182" y="1851950"/>
            <a:ext cx="7996971" cy="3935786"/>
          </a:xfrm>
          <a:prstGeom prst="rect">
            <a:avLst/>
          </a:prstGeom>
        </p:spPr>
        <p:txBody>
          <a:bodyPr vert="horz" lIns="75935" tIns="0" rIns="64291" bIns="32146"/>
          <a:lstStyle>
            <a:lvl1pPr marL="296737" indent="-296737" algn="l">
              <a:spcAft>
                <a:spcPts val="390"/>
              </a:spcAft>
              <a:buFontTx/>
              <a:buBlip>
                <a:blip r:embed="rId2"/>
              </a:buBlip>
              <a:defRPr sz="2031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584128" indent="-296737" algn="l">
              <a:spcAft>
                <a:spcPts val="390"/>
              </a:spcAft>
              <a:buSzPct val="100000"/>
              <a:buFontTx/>
              <a:buBlip>
                <a:blip r:embed="rId3"/>
              </a:buBlip>
              <a:defRPr sz="1939">
                <a:solidFill>
                  <a:schemeClr val="tx1"/>
                </a:solidFill>
                <a:latin typeface="Calibri"/>
                <a:cs typeface="Calibri"/>
              </a:defRPr>
            </a:lvl2pPr>
            <a:lvl3pPr marL="887875" indent="-296737" algn="l">
              <a:spcAft>
                <a:spcPts val="390"/>
              </a:spcAft>
              <a:buSzPct val="100000"/>
              <a:buFontTx/>
              <a:buBlip>
                <a:blip r:embed="rId4"/>
              </a:buBlip>
              <a:defRPr sz="1846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183858" indent="-296737" algn="l">
              <a:spcAft>
                <a:spcPts val="390"/>
              </a:spcAft>
              <a:buFont typeface="Wingdings" pitchFamily="2" charset="2"/>
              <a:buChar char="§"/>
              <a:defRPr sz="1569">
                <a:solidFill>
                  <a:schemeClr val="tx1"/>
                </a:solidFill>
                <a:latin typeface="Calibri"/>
                <a:cs typeface="Calibri"/>
              </a:defRPr>
            </a:lvl4pPr>
            <a:lvl5pPr marL="887875" indent="-296737" algn="l">
              <a:buFontTx/>
              <a:buBlip>
                <a:blip r:embed="rId4"/>
              </a:buBlip>
              <a:defRPr sz="1569">
                <a:solidFill>
                  <a:srgbClr val="636466"/>
                </a:solidFill>
                <a:latin typeface="Calibri"/>
                <a:cs typeface="Calibri"/>
              </a:defRPr>
            </a:lvl5pPr>
            <a:lvl6pPr marL="1071551" indent="-177218" algn="l">
              <a:buFont typeface="Wingdings" pitchFamily="2" charset="2"/>
              <a:buChar char="§"/>
              <a:tabLst>
                <a:tab pos="1071551" algn="l"/>
              </a:tabLst>
              <a:defRPr sz="1569">
                <a:solidFill>
                  <a:schemeClr val="tx2"/>
                </a:solidFill>
              </a:defRPr>
            </a:lvl6pPr>
          </a:lstStyle>
          <a:p>
            <a:pPr lvl="0"/>
            <a:r>
              <a:rPr lang="en-CA" dirty="0"/>
              <a:t>Bullet points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06445" y="6413749"/>
            <a:ext cx="242218" cy="26789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7BD2B-0BA1-164B-B7A4-E68B4B9F8F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71448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03114557"/>
      </p:ext>
    </p:extLst>
  </p:cSld>
  <p:clrMapOvr>
    <a:masterClrMapping/>
  </p:clrMapOvr>
  <p:transition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" descr="new logo-鉅微管理顧問股份有限公司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6129338"/>
            <a:ext cx="262572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738839490"/>
      </p:ext>
    </p:extLst>
  </p:cSld>
  <p:clrMapOvr>
    <a:masterClrMapping/>
  </p:clrMapOvr>
  <p:transition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20261388"/>
      </p:ext>
    </p:extLst>
  </p:cSld>
  <p:clrMapOvr>
    <a:masterClrMapping/>
  </p:clrMapOvr>
  <p:transition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578363116"/>
      </p:ext>
    </p:extLst>
  </p:cSld>
  <p:clrMapOvr>
    <a:masterClrMapping/>
  </p:clrMapOvr>
  <p:transition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745989860"/>
      </p:ext>
    </p:extLst>
  </p:cSld>
  <p:clrMapOvr>
    <a:masterClrMapping/>
  </p:clrMapOvr>
  <p:transition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686238487"/>
      </p:ext>
    </p:extLst>
  </p:cSld>
  <p:clrMapOvr>
    <a:masterClrMapping/>
  </p:clrMapOvr>
  <p:transition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320094497"/>
      </p:ext>
    </p:extLst>
  </p:cSld>
  <p:clrMapOvr>
    <a:masterClrMapping/>
  </p:clrMapOvr>
  <p:transition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03258494"/>
      </p:ext>
    </p:extLst>
  </p:cSld>
  <p:clrMapOvr>
    <a:masterClrMapping/>
  </p:clrMapOvr>
  <p:transition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TW"/>
              <a:t>Textmasterformate durch Klicken bearbeiten</a:t>
            </a:r>
          </a:p>
          <a:p>
            <a:pPr lvl="1"/>
            <a:r>
              <a:rPr lang="de-DE" altLang="zh-TW"/>
              <a:t>Zweite Ebene</a:t>
            </a:r>
          </a:p>
          <a:p>
            <a:pPr lvl="2"/>
            <a:r>
              <a:rPr lang="de-DE" altLang="zh-TW"/>
              <a:t>Dritte Ebene</a:t>
            </a:r>
          </a:p>
          <a:p>
            <a:pPr lvl="3"/>
            <a:r>
              <a:rPr lang="de-DE" altLang="zh-TW"/>
              <a:t>Vierte Ebene</a:t>
            </a:r>
          </a:p>
          <a:p>
            <a:pPr lvl="4"/>
            <a:r>
              <a:rPr lang="de-DE" altLang="zh-TW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noProof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TW"/>
              <a:t>Klicken Sie, um das Titelformat zu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4" r:id="rId1"/>
    <p:sldLayoutId id="2147484915" r:id="rId2"/>
    <p:sldLayoutId id="2147484916" r:id="rId3"/>
    <p:sldLayoutId id="2147484906" r:id="rId4"/>
    <p:sldLayoutId id="2147484907" r:id="rId5"/>
    <p:sldLayoutId id="2147484908" r:id="rId6"/>
    <p:sldLayoutId id="2147484909" r:id="rId7"/>
    <p:sldLayoutId id="2147484910" r:id="rId8"/>
    <p:sldLayoutId id="2147484911" r:id="rId9"/>
    <p:sldLayoutId id="2147484912" r:id="rId10"/>
    <p:sldLayoutId id="2147484913" r:id="rId11"/>
    <p:sldLayoutId id="2147484917" r:id="rId12"/>
  </p:sldLayoutIdLst>
  <p:transition>
    <p:cover dir="ld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28.png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9.wdp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9.pn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5" Type="http://schemas.openxmlformats.org/officeDocument/2006/relationships/image" Target="../media/image9.pn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5" Type="http://schemas.openxmlformats.org/officeDocument/2006/relationships/image" Target="../media/image39.jpe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5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5" Type="http://schemas.microsoft.com/office/2007/relationships/hdphoto" Target="../media/hdphoto6.wdp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image" Target="../media/image9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9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feap.ewc.tw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9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openxmlformats.org/officeDocument/2006/relationships/image" Target="../media/image9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/>
          </p:cNvSpPr>
          <p:nvPr/>
        </p:nvSpPr>
        <p:spPr bwMode="auto">
          <a:xfrm>
            <a:off x="467101" y="5466730"/>
            <a:ext cx="48164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zh-TW" altLang="en-US" sz="2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eiryo UI" panose="020B0604030504040204" pitchFamily="34" charset="-128"/>
              </a:rPr>
              <a:t>承辦單位：</a:t>
            </a:r>
            <a:endParaRPr lang="de-DE" altLang="zh-TW" sz="2200" b="1" kern="0" dirty="0">
              <a:latin typeface="Microsoft JhengHei" panose="020B0604030504040204" pitchFamily="34" charset="-120"/>
              <a:ea typeface="Microsoft JhengHei" panose="020B0604030504040204" pitchFamily="34" charset="-120"/>
              <a:cs typeface="Meiryo UI" panose="020B0604030504040204" pitchFamily="34" charset="-128"/>
            </a:endParaRPr>
          </a:p>
        </p:txBody>
      </p:sp>
      <p:sp>
        <p:nvSpPr>
          <p:cNvPr id="11" name="TextBox 12"/>
          <p:cNvSpPr txBox="1"/>
          <p:nvPr/>
        </p:nvSpPr>
        <p:spPr>
          <a:xfrm>
            <a:off x="3847750" y="1750300"/>
            <a:ext cx="42370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kumimoji="1" lang="zh-TW" altLang="en-US" sz="4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員工協助方案</a:t>
            </a:r>
            <a:r>
              <a:rPr kumimoji="1" lang="en-US" altLang="zh-TW" sz="40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E</a:t>
            </a:r>
            <a:r>
              <a:rPr kumimoji="1" lang="en-US" altLang="zh-TW" sz="4000" b="1" kern="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A</a:t>
            </a:r>
            <a:r>
              <a:rPr kumimoji="1" lang="en-US" altLang="zh-TW" sz="4000" b="1" kern="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P</a:t>
            </a:r>
          </a:p>
          <a:p>
            <a:pPr algn="ctr">
              <a:defRPr/>
            </a:pPr>
            <a:r>
              <a:rPr kumimoji="1" lang="zh-TW" altLang="en-US" sz="4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宣導說明會</a:t>
            </a:r>
            <a:endParaRPr kumimoji="1" lang="en-US" altLang="zh-TW" sz="4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Meiryo UI" panose="020B0604030504040204" pitchFamily="34" charset="-128"/>
            </a:endParaRPr>
          </a:p>
        </p:txBody>
      </p:sp>
      <p:sp>
        <p:nvSpPr>
          <p:cNvPr id="3" name="AutoShape 2" descr="臺灣指數股份有限公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2" descr="國泰綜合證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4" descr="國泰綜合證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8" descr="國泰綜合證券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AutoShape 2" descr="國泰證券線上開戶指南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7" name="Picture 2" descr="花蓮- Home | Facebook">
            <a:extLst>
              <a:ext uri="{FF2B5EF4-FFF2-40B4-BE49-F238E27FC236}">
                <a16:creationId xmlns:a16="http://schemas.microsoft.com/office/drawing/2014/main" id="{4514389E-31C4-416A-8C98-504FC8863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283247"/>
            <a:ext cx="2110164" cy="211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\\DF-AS302T\sg250-new\06-客戶服務部-CS\09.鉅微Logo\DF logo new_a 完美去背版.png">
            <a:extLst>
              <a:ext uri="{FF2B5EF4-FFF2-40B4-BE49-F238E27FC236}">
                <a16:creationId xmlns:a16="http://schemas.microsoft.com/office/drawing/2014/main" id="{EFD0CE78-9300-41FE-A98D-6FF1FA47B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064" y="5363364"/>
            <a:ext cx="2967990" cy="61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0F208D00-4202-45FC-91DA-D04F19319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488" l="0" r="99217">
                        <a14:foregroundMark x1="3003" y1="49606" x2="3003" y2="49606"/>
                        <a14:foregroundMark x1="18277" y1="51181" x2="18277" y2="51181"/>
                        <a14:foregroundMark x1="11619" y1="72441" x2="11619" y2="72441"/>
                        <a14:foregroundMark x1="28329" y1="33858" x2="28329" y2="33858"/>
                        <a14:foregroundMark x1="27676" y1="75591" x2="27676" y2="75591"/>
                        <a14:foregroundMark x1="34334" y1="54331" x2="34334" y2="54331"/>
                        <a14:foregroundMark x1="43864" y1="40945" x2="43864" y2="40945"/>
                        <a14:foregroundMark x1="43342" y1="74016" x2="43342" y2="74016"/>
                        <a14:foregroundMark x1="49086" y1="52756" x2="49086" y2="52756"/>
                        <a14:foregroundMark x1="59791" y1="44094" x2="59791" y2="44094"/>
                        <a14:foregroundMark x1="65796" y1="52756" x2="65796" y2="52756"/>
                        <a14:foregroundMark x1="77023" y1="44094" x2="77023" y2="44094"/>
                        <a14:foregroundMark x1="75326" y1="52756" x2="75326" y2="52756"/>
                        <a14:foregroundMark x1="57702" y1="37008" x2="57702" y2="37008"/>
                        <a14:foregroundMark x1="82245" y1="52756" x2="82245" y2="52756"/>
                        <a14:foregroundMark x1="91514" y1="45669" x2="91514" y2="45669"/>
                        <a14:foregroundMark x1="98042" y1="56693" x2="98042" y2="566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155125"/>
            <a:ext cx="412554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AC6D875B-D051-40D1-9632-178BE5D621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488" l="0" r="99217">
                        <a14:foregroundMark x1="3003" y1="49606" x2="3003" y2="49606"/>
                        <a14:foregroundMark x1="18277" y1="51181" x2="18277" y2="51181"/>
                        <a14:foregroundMark x1="11619" y1="72441" x2="11619" y2="72441"/>
                        <a14:foregroundMark x1="28329" y1="33858" x2="28329" y2="33858"/>
                        <a14:foregroundMark x1="27676" y1="75591" x2="27676" y2="75591"/>
                        <a14:foregroundMark x1="34334" y1="54331" x2="34334" y2="54331"/>
                        <a14:foregroundMark x1="43864" y1="40945" x2="43864" y2="40945"/>
                        <a14:foregroundMark x1="43342" y1="74016" x2="43342" y2="74016"/>
                        <a14:foregroundMark x1="49086" y1="52756" x2="49086" y2="52756"/>
                        <a14:foregroundMark x1="59791" y1="44094" x2="59791" y2="44094"/>
                        <a14:foregroundMark x1="65796" y1="52756" x2="65796" y2="52756"/>
                        <a14:foregroundMark x1="77023" y1="44094" x2="77023" y2="44094"/>
                        <a14:foregroundMark x1="75326" y1="52756" x2="75326" y2="52756"/>
                        <a14:foregroundMark x1="57702" y1="37008" x2="57702" y2="37008"/>
                        <a14:foregroundMark x1="82245" y1="52756" x2="82245" y2="52756"/>
                        <a14:foregroundMark x1="91514" y1="45669" x2="91514" y2="45669"/>
                        <a14:foregroundMark x1="98042" y1="56693" x2="98042" y2="566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86"/>
          <a:stretch/>
        </p:blipFill>
        <p:spPr bwMode="auto">
          <a:xfrm>
            <a:off x="4746688" y="4155125"/>
            <a:ext cx="3866213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912003"/>
      </p:ext>
    </p:extLst>
  </p:cSld>
  <p:clrMapOvr>
    <a:masterClrMapping/>
  </p:clrMapOvr>
  <p:transition>
    <p:cover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文本框 102"/>
          <p:cNvSpPr>
            <a:spLocks noChangeArrowheads="1"/>
          </p:cNvSpPr>
          <p:nvPr/>
        </p:nvSpPr>
        <p:spPr bwMode="auto">
          <a:xfrm>
            <a:off x="228600" y="327025"/>
            <a:ext cx="2305759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spcAft>
                <a:spcPct val="400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44500" indent="-261938"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720725" indent="-274638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987425" indent="-265113"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254125" indent="-265113"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711325" indent="-265113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168525" indent="-265113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625725" indent="-265113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082925" indent="-265113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en-US" altLang="zh-TW" sz="28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Microsoft YaHei" pitchFamily="34" charset="-122"/>
              </a:rPr>
              <a:t>EAP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Microsoft YaHei" pitchFamily="34" charset="-122"/>
              </a:rPr>
              <a:t>聯絡方式</a:t>
            </a:r>
          </a:p>
        </p:txBody>
      </p:sp>
      <p:sp>
        <p:nvSpPr>
          <p:cNvPr id="4" name="矩形 3"/>
          <p:cNvSpPr/>
          <p:nvPr/>
        </p:nvSpPr>
        <p:spPr>
          <a:xfrm>
            <a:off x="5488364" y="4716860"/>
            <a:ext cx="32993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ts val="300"/>
              </a:spcBef>
              <a:buClr>
                <a:srgbClr val="0066FF"/>
              </a:buClr>
              <a:defRPr/>
            </a:pP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(24H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不中斷，免付費電話</a:t>
            </a: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)</a:t>
            </a:r>
          </a:p>
        </p:txBody>
      </p:sp>
      <p:sp>
        <p:nvSpPr>
          <p:cNvPr id="3" name="矩形 2"/>
          <p:cNvSpPr/>
          <p:nvPr/>
        </p:nvSpPr>
        <p:spPr>
          <a:xfrm>
            <a:off x="633057" y="4122451"/>
            <a:ext cx="33201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service@ffceap.com.tw</a:t>
            </a:r>
            <a:endParaRPr lang="zh-TW" altLang="en-US" dirty="0">
              <a:solidFill>
                <a:srgbClr val="0070C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96786" l="9934" r="94040">
                        <a14:foregroundMark x1="64901" y1="68929" x2="64901" y2="68929"/>
                        <a14:foregroundMark x1="59934" y1="76786" x2="59934" y2="76786"/>
                        <a14:foregroundMark x1="29801" y1="66429" x2="29801" y2="66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740" y="2054210"/>
            <a:ext cx="1997414" cy="185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5798740" y="4140748"/>
            <a:ext cx="2422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0800-025-008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79" b="95374" l="5575" r="95122">
                        <a14:foregroundMark x1="60627" y1="44128" x2="60627" y2="44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024" y="2054210"/>
            <a:ext cx="1959202" cy="191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6F590EAC-1708-4BF9-8E62-B5310960D2E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24" t="43344" r="22657" b="36752"/>
          <a:stretch/>
        </p:blipFill>
        <p:spPr>
          <a:xfrm>
            <a:off x="0" y="6694714"/>
            <a:ext cx="9144000" cy="16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06211"/>
      </p:ext>
    </p:extLst>
  </p:cSld>
  <p:clrMapOvr>
    <a:masterClrMapping/>
  </p:clrMapOvr>
  <p:transition>
    <p:cover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261258" y="321909"/>
            <a:ext cx="3410856" cy="480131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一對一諮詢服務流程</a:t>
            </a:r>
          </a:p>
        </p:txBody>
      </p:sp>
      <p:graphicFrame>
        <p:nvGraphicFramePr>
          <p:cNvPr id="17" name="資料庫圖表 16"/>
          <p:cNvGraphicFramePr/>
          <p:nvPr>
            <p:extLst>
              <p:ext uri="{D42A27DB-BD31-4B8C-83A1-F6EECF244321}">
                <p14:modId xmlns:p14="http://schemas.microsoft.com/office/powerpoint/2010/main" val="3482552455"/>
              </p:ext>
            </p:extLst>
          </p:nvPr>
        </p:nvGraphicFramePr>
        <p:xfrm>
          <a:off x="890084" y="106680"/>
          <a:ext cx="9965151" cy="6644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37790877"/>
      </p:ext>
    </p:extLst>
  </p:cSld>
  <p:clrMapOvr>
    <a:masterClrMapping/>
  </p:clrMapOvr>
  <p:transition>
    <p:cover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>
            <a:extLst>
              <a:ext uri="{FF2B5EF4-FFF2-40B4-BE49-F238E27FC236}">
                <a16:creationId xmlns:a16="http://schemas.microsoft.com/office/drawing/2014/main" id="{BB8FF4B4-5D5E-BA48-A744-17BC7DA8423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94608" y="523875"/>
            <a:ext cx="447675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Meiryo UI" pitchFamily="34" charset="-128"/>
              </a:rPr>
              <a:t>EAP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Meiryo UI" pitchFamily="34" charset="-128"/>
              </a:rPr>
              <a:t>專業諮詢服務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Meiryo UI" pitchFamily="34" charset="-128"/>
              </a:rPr>
              <a:t>-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Meiryo UI" pitchFamily="34" charset="-128"/>
              </a:rPr>
              <a:t>情境模擬</a:t>
            </a:r>
          </a:p>
        </p:txBody>
      </p:sp>
      <p:pic>
        <p:nvPicPr>
          <p:cNvPr id="4098" name="Picture 2" descr="BPO客服中心委外服務– NewWave鑫潮國際有限公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21" y="1195734"/>
            <a:ext cx="1758619" cy="175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主管太能幹，會養出懶惰的員工！管理的4 種模式，你是哪一種？|經理人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8" t="55364" r="16356" b="3325"/>
          <a:stretch/>
        </p:blipFill>
        <p:spPr bwMode="auto">
          <a:xfrm>
            <a:off x="6975994" y="1306603"/>
            <a:ext cx="1769805" cy="16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線接點 2"/>
          <p:cNvCxnSpPr/>
          <p:nvPr/>
        </p:nvCxnSpPr>
        <p:spPr bwMode="auto">
          <a:xfrm>
            <a:off x="648929" y="3200400"/>
            <a:ext cx="8082116" cy="147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圓角矩形圖說文字 3"/>
          <p:cNvSpPr/>
          <p:nvPr/>
        </p:nvSpPr>
        <p:spPr bwMode="auto">
          <a:xfrm rot="5400000">
            <a:off x="1643558" y="2506326"/>
            <a:ext cx="488499" cy="2521974"/>
          </a:xfrm>
          <a:prstGeom prst="wedgeRoundRectCallout">
            <a:avLst>
              <a:gd name="adj1" fmla="val 15397"/>
              <a:gd name="adj2" fmla="val 57955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50731" y="3567258"/>
            <a:ext cx="3318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EAP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您好</a:t>
            </a:r>
          </a:p>
        </p:txBody>
      </p:sp>
      <p:sp>
        <p:nvSpPr>
          <p:cNvPr id="15" name="圓角矩形圖說文字 14"/>
          <p:cNvSpPr/>
          <p:nvPr/>
        </p:nvSpPr>
        <p:spPr bwMode="auto">
          <a:xfrm rot="5400000">
            <a:off x="1545343" y="3760887"/>
            <a:ext cx="732750" cy="2521974"/>
          </a:xfrm>
          <a:prstGeom prst="wedgeRoundRectCallout">
            <a:avLst>
              <a:gd name="adj1" fmla="val 15397"/>
              <a:gd name="adj2" fmla="val 57955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圓角矩形圖說文字 15"/>
          <p:cNvSpPr/>
          <p:nvPr/>
        </p:nvSpPr>
        <p:spPr bwMode="auto">
          <a:xfrm rot="16200000">
            <a:off x="6909649" y="3038564"/>
            <a:ext cx="707886" cy="2521974"/>
          </a:xfrm>
          <a:prstGeom prst="wedgeRoundRectCallout">
            <a:avLst>
              <a:gd name="adj1" fmla="val -8756"/>
              <a:gd name="adj2" fmla="val 57370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圓角矩形圖說文字 16"/>
          <p:cNvSpPr/>
          <p:nvPr/>
        </p:nvSpPr>
        <p:spPr bwMode="auto">
          <a:xfrm rot="16200000">
            <a:off x="7019341" y="4334196"/>
            <a:ext cx="488499" cy="2521974"/>
          </a:xfrm>
          <a:prstGeom prst="wedgeRoundRectCallout">
            <a:avLst>
              <a:gd name="adj1" fmla="val -8756"/>
              <a:gd name="adj2" fmla="val 57370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174668" y="3945608"/>
            <a:ext cx="2177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請問是員工協助方案嗎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35043" y="4680361"/>
            <a:ext cx="2507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是的，請問您是初次使用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EAP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5606279" y="5404234"/>
            <a:ext cx="2821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3005176" y="5997516"/>
            <a:ext cx="336962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進行錄音與保密政策說明</a:t>
            </a:r>
          </a:p>
        </p:txBody>
      </p:sp>
    </p:spTree>
    <p:extLst>
      <p:ext uri="{BB962C8B-B14F-4D97-AF65-F5344CB8AC3E}">
        <p14:creationId xmlns:p14="http://schemas.microsoft.com/office/powerpoint/2010/main" val="2671988498"/>
      </p:ext>
    </p:extLst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5" grpId="0" animBg="1"/>
      <p:bldP spid="16" grpId="0" animBg="1"/>
      <p:bldP spid="17" grpId="0" animBg="1"/>
      <p:bldP spid="11" grpId="0"/>
      <p:bldP spid="13" grpId="0"/>
      <p:bldP spid="18" grpId="0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>
            <a:extLst>
              <a:ext uri="{FF2B5EF4-FFF2-40B4-BE49-F238E27FC236}">
                <a16:creationId xmlns:a16="http://schemas.microsoft.com/office/drawing/2014/main" id="{BB8FF4B4-5D5E-BA48-A744-17BC7DA8423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94608" y="523875"/>
            <a:ext cx="447675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Meiryo UI" pitchFamily="34" charset="-128"/>
              </a:rPr>
              <a:t>EAP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Meiryo UI" pitchFamily="34" charset="-128"/>
              </a:rPr>
              <a:t>專業諮詢服務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Meiryo UI" pitchFamily="34" charset="-128"/>
              </a:rPr>
              <a:t>-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Meiryo UI" pitchFamily="34" charset="-128"/>
              </a:rPr>
              <a:t>情境模擬</a:t>
            </a:r>
          </a:p>
        </p:txBody>
      </p:sp>
      <p:pic>
        <p:nvPicPr>
          <p:cNvPr id="4098" name="Picture 2" descr="BPO客服中心委外服務– NewWave鑫潮國際有限公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20" y="1004006"/>
            <a:ext cx="1758619" cy="175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主管太能幹，會養出懶惰的員工！管理的4 種模式，你是哪一種？|經理人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8" t="55364" r="16356" b="3325"/>
          <a:stretch/>
        </p:blipFill>
        <p:spPr bwMode="auto">
          <a:xfrm>
            <a:off x="6975994" y="1069712"/>
            <a:ext cx="1769805" cy="16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線接點 2"/>
          <p:cNvCxnSpPr/>
          <p:nvPr/>
        </p:nvCxnSpPr>
        <p:spPr bwMode="auto">
          <a:xfrm>
            <a:off x="648929" y="2932386"/>
            <a:ext cx="8082116" cy="147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圓角矩形圖說文字 8"/>
          <p:cNvSpPr/>
          <p:nvPr/>
        </p:nvSpPr>
        <p:spPr bwMode="auto">
          <a:xfrm rot="5400000">
            <a:off x="1643558" y="2262076"/>
            <a:ext cx="488499" cy="2521974"/>
          </a:xfrm>
          <a:prstGeom prst="wedgeRoundRectCallout">
            <a:avLst>
              <a:gd name="adj1" fmla="val 15397"/>
              <a:gd name="adj2" fmla="val 57955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圓角矩形圖說文字 10"/>
          <p:cNvSpPr/>
          <p:nvPr/>
        </p:nvSpPr>
        <p:spPr bwMode="auto">
          <a:xfrm rot="16200000">
            <a:off x="6808087" y="2620913"/>
            <a:ext cx="488499" cy="2521974"/>
          </a:xfrm>
          <a:prstGeom prst="wedgeRoundRectCallout">
            <a:avLst>
              <a:gd name="adj1" fmla="val -8756"/>
              <a:gd name="adj2" fmla="val 57370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26820" y="3335905"/>
            <a:ext cx="2499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請問您的組織名稱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705600" y="3709861"/>
            <a:ext cx="1607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花蓮縣政府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604711" y="4280507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您的員編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791349" y="4665750"/>
            <a:ext cx="2566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身分證後六碼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123456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4" name="Picture 4" descr="Grunge Textured Illustration Cartoon Exclamation Mark Royalty Free  Cliparts, Vectors, And Stock Illustration. Image 110403415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300" y="4626254"/>
            <a:ext cx="1303714" cy="130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648929" y="5247048"/>
            <a:ext cx="2945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請問您的姓名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316123" y="5633526"/>
            <a:ext cx="2997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小金</a:t>
            </a:r>
          </a:p>
        </p:txBody>
      </p:sp>
      <p:sp>
        <p:nvSpPr>
          <p:cNvPr id="21" name="圓角矩形圖說文字 20"/>
          <p:cNvSpPr/>
          <p:nvPr/>
        </p:nvSpPr>
        <p:spPr bwMode="auto">
          <a:xfrm rot="5400000">
            <a:off x="1621448" y="3219576"/>
            <a:ext cx="488499" cy="2521974"/>
          </a:xfrm>
          <a:prstGeom prst="wedgeRoundRectCallout">
            <a:avLst>
              <a:gd name="adj1" fmla="val 15397"/>
              <a:gd name="adj2" fmla="val 57955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圓角矩形圖說文字 21"/>
          <p:cNvSpPr/>
          <p:nvPr/>
        </p:nvSpPr>
        <p:spPr bwMode="auto">
          <a:xfrm rot="16200000">
            <a:off x="6809752" y="3615595"/>
            <a:ext cx="488499" cy="2521974"/>
          </a:xfrm>
          <a:prstGeom prst="wedgeRoundRectCallout">
            <a:avLst>
              <a:gd name="adj1" fmla="val -8756"/>
              <a:gd name="adj2" fmla="val 57370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圓角矩形圖說文字 22"/>
          <p:cNvSpPr/>
          <p:nvPr/>
        </p:nvSpPr>
        <p:spPr bwMode="auto">
          <a:xfrm rot="5400000">
            <a:off x="1621447" y="4186117"/>
            <a:ext cx="488499" cy="2521974"/>
          </a:xfrm>
          <a:prstGeom prst="wedgeRoundRectCallout">
            <a:avLst>
              <a:gd name="adj1" fmla="val 15397"/>
              <a:gd name="adj2" fmla="val 57955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圓角矩形圖說文字 23"/>
          <p:cNvSpPr/>
          <p:nvPr/>
        </p:nvSpPr>
        <p:spPr bwMode="auto">
          <a:xfrm rot="16200000">
            <a:off x="6808091" y="4572593"/>
            <a:ext cx="488499" cy="2521974"/>
          </a:xfrm>
          <a:prstGeom prst="wedgeRoundRectCallout">
            <a:avLst>
              <a:gd name="adj1" fmla="val -8756"/>
              <a:gd name="adj2" fmla="val 57370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085906"/>
      </p:ext>
    </p:extLst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" grpId="0"/>
      <p:bldP spid="4" grpId="0"/>
      <p:bldP spid="6" grpId="0"/>
      <p:bldP spid="7" grpId="0"/>
      <p:bldP spid="12" grpId="0"/>
      <p:bldP spid="14" grpId="0"/>
      <p:bldP spid="21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矩形 4"/>
          <p:cNvSpPr>
            <a:spLocks noChangeArrowheads="1"/>
          </p:cNvSpPr>
          <p:nvPr/>
        </p:nvSpPr>
        <p:spPr bwMode="auto">
          <a:xfrm>
            <a:off x="-17463" y="285750"/>
            <a:ext cx="228601" cy="685800"/>
          </a:xfrm>
          <a:prstGeom prst="rect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Aft>
                <a:spcPct val="400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44500" indent="-261938"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720725" indent="-274638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987425" indent="-265113"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254125" indent="-265113"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711325" indent="-265113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168525" indent="-265113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625725" indent="-265113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082925" indent="-265113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Aft>
                <a:spcPct val="0"/>
              </a:spcAft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BB8FF4B4-5D5E-BA48-A744-17BC7DA8423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94608" y="523875"/>
            <a:ext cx="447675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Meiryo UI" pitchFamily="34" charset="-128"/>
              </a:rPr>
              <a:t>EAP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Meiryo UI" pitchFamily="34" charset="-128"/>
              </a:rPr>
              <a:t>專業諮詢服務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Meiryo UI" pitchFamily="34" charset="-128"/>
              </a:rPr>
              <a:t>-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Meiryo UI" pitchFamily="34" charset="-128"/>
              </a:rPr>
              <a:t>情境模擬</a:t>
            </a:r>
          </a:p>
        </p:txBody>
      </p:sp>
      <p:pic>
        <p:nvPicPr>
          <p:cNvPr id="4098" name="Picture 2" descr="BPO客服中心委外服務– NewWave鑫潮國際有限公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21" y="1195734"/>
            <a:ext cx="1758619" cy="175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主管太能幹，會養出懶惰的員工！管理的4 種模式，你是哪一種？|經理人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8" t="55364" r="16356" b="3325"/>
          <a:stretch/>
        </p:blipFill>
        <p:spPr bwMode="auto">
          <a:xfrm>
            <a:off x="6975994" y="1306603"/>
            <a:ext cx="1769805" cy="16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線接點 2"/>
          <p:cNvCxnSpPr/>
          <p:nvPr/>
        </p:nvCxnSpPr>
        <p:spPr bwMode="auto">
          <a:xfrm>
            <a:off x="648929" y="3200400"/>
            <a:ext cx="8082116" cy="147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圓角矩形圖說文字 8"/>
          <p:cNvSpPr/>
          <p:nvPr/>
        </p:nvSpPr>
        <p:spPr bwMode="auto">
          <a:xfrm rot="5400000">
            <a:off x="1643558" y="2506326"/>
            <a:ext cx="488499" cy="2521974"/>
          </a:xfrm>
          <a:prstGeom prst="wedgeRoundRectCallout">
            <a:avLst>
              <a:gd name="adj1" fmla="val 15397"/>
              <a:gd name="adj2" fmla="val 57955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圓角矩形圖說文字 10"/>
          <p:cNvSpPr/>
          <p:nvPr/>
        </p:nvSpPr>
        <p:spPr bwMode="auto">
          <a:xfrm rot="16200000">
            <a:off x="6903986" y="2992155"/>
            <a:ext cx="488499" cy="2521974"/>
          </a:xfrm>
          <a:prstGeom prst="wedgeRoundRectCallout">
            <a:avLst>
              <a:gd name="adj1" fmla="val -8756"/>
              <a:gd name="adj2" fmla="val 57370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26820" y="3611453"/>
            <a:ext cx="2499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請問您的聯絡方式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5792652" y="4081516"/>
            <a:ext cx="2654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0900-000000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83157" y="4696453"/>
            <a:ext cx="2283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您這次想要討論的議題是甚麼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5942181" y="5508583"/>
            <a:ext cx="2578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我的小孩最近老是跟我鬧，說都說不聽</a:t>
            </a:r>
          </a:p>
        </p:txBody>
      </p:sp>
      <p:sp>
        <p:nvSpPr>
          <p:cNvPr id="19" name="圓角矩形圖說文字 18"/>
          <p:cNvSpPr/>
          <p:nvPr/>
        </p:nvSpPr>
        <p:spPr bwMode="auto">
          <a:xfrm rot="5400000">
            <a:off x="1403665" y="3789409"/>
            <a:ext cx="842443" cy="2521974"/>
          </a:xfrm>
          <a:prstGeom prst="wedgeRoundRectCallout">
            <a:avLst>
              <a:gd name="adj1" fmla="val 15397"/>
              <a:gd name="adj2" fmla="val 57955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圓角矩形圖說文字 19"/>
          <p:cNvSpPr/>
          <p:nvPr/>
        </p:nvSpPr>
        <p:spPr bwMode="auto">
          <a:xfrm rot="16200000">
            <a:off x="6781946" y="4583709"/>
            <a:ext cx="842445" cy="2521974"/>
          </a:xfrm>
          <a:prstGeom prst="wedgeRoundRectCallout">
            <a:avLst>
              <a:gd name="adj1" fmla="val -8756"/>
              <a:gd name="adj2" fmla="val 57370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403020"/>
      </p:ext>
    </p:extLst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" grpId="0"/>
      <p:bldP spid="4" grpId="0"/>
      <p:bldP spid="6" grpId="0"/>
      <p:bldP spid="18" grpId="0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矩形 4"/>
          <p:cNvSpPr>
            <a:spLocks noChangeArrowheads="1"/>
          </p:cNvSpPr>
          <p:nvPr/>
        </p:nvSpPr>
        <p:spPr bwMode="auto">
          <a:xfrm>
            <a:off x="-17463" y="285750"/>
            <a:ext cx="228601" cy="685800"/>
          </a:xfrm>
          <a:prstGeom prst="rect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Aft>
                <a:spcPct val="400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44500" indent="-261938"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720725" indent="-274638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987425" indent="-265113"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254125" indent="-265113"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711325" indent="-265113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168525" indent="-265113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625725" indent="-265113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082925" indent="-265113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Aft>
                <a:spcPct val="0"/>
              </a:spcAft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BB8FF4B4-5D5E-BA48-A744-17BC7DA8423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94608" y="523875"/>
            <a:ext cx="447675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Meiryo UI" pitchFamily="34" charset="-128"/>
              </a:rPr>
              <a:t>EAP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Meiryo UI" pitchFamily="34" charset="-128"/>
              </a:rPr>
              <a:t>專業諮詢服務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Meiryo UI" pitchFamily="34" charset="-128"/>
              </a:rPr>
              <a:t>-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Meiryo UI" pitchFamily="34" charset="-128"/>
              </a:rPr>
              <a:t>情境模擬</a:t>
            </a:r>
          </a:p>
        </p:txBody>
      </p:sp>
      <p:pic>
        <p:nvPicPr>
          <p:cNvPr id="4098" name="Picture 2" descr="BPO客服中心委外服務– NewWave鑫潮國際有限公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21" y="1195734"/>
            <a:ext cx="1758619" cy="175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主管太能幹，會養出懶惰的員工！管理的4 種模式，你是哪一種？|經理人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8" t="55364" r="16356" b="3325"/>
          <a:stretch/>
        </p:blipFill>
        <p:spPr bwMode="auto">
          <a:xfrm>
            <a:off x="6975994" y="1306603"/>
            <a:ext cx="1769805" cy="16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線接點 2"/>
          <p:cNvCxnSpPr/>
          <p:nvPr/>
        </p:nvCxnSpPr>
        <p:spPr bwMode="auto">
          <a:xfrm>
            <a:off x="648929" y="3200400"/>
            <a:ext cx="8082116" cy="147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圓角矩形圖說文字 8"/>
          <p:cNvSpPr/>
          <p:nvPr/>
        </p:nvSpPr>
        <p:spPr bwMode="auto">
          <a:xfrm rot="5400000">
            <a:off x="1585114" y="2367702"/>
            <a:ext cx="1118900" cy="3057599"/>
          </a:xfrm>
          <a:prstGeom prst="wedgeRoundRectCallout">
            <a:avLst>
              <a:gd name="adj1" fmla="val 16502"/>
              <a:gd name="adj2" fmla="val 57330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15764" y="3440288"/>
            <a:ext cx="3057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了解，我將盡快為您安排專責個管師，讓他與您做進一步的討論與後續安排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5764618" y="4584779"/>
            <a:ext cx="2654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會需要等很久嗎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48929" y="4869388"/>
            <a:ext cx="305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兩到三個工作天內就會有專責個管師與您聯繫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5414377" y="5687341"/>
            <a:ext cx="2821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了解</a:t>
            </a:r>
          </a:p>
        </p:txBody>
      </p:sp>
      <p:sp>
        <p:nvSpPr>
          <p:cNvPr id="18" name="圓角矩形圖說文字 17"/>
          <p:cNvSpPr/>
          <p:nvPr/>
        </p:nvSpPr>
        <p:spPr bwMode="auto">
          <a:xfrm rot="5400000">
            <a:off x="1706066" y="3694532"/>
            <a:ext cx="876993" cy="3057599"/>
          </a:xfrm>
          <a:prstGeom prst="wedgeRoundRectCallout">
            <a:avLst>
              <a:gd name="adj1" fmla="val 16502"/>
              <a:gd name="adj2" fmla="val 57330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圓角矩形圖說文字 18"/>
          <p:cNvSpPr/>
          <p:nvPr/>
        </p:nvSpPr>
        <p:spPr bwMode="auto">
          <a:xfrm rot="16200000">
            <a:off x="6914078" y="3490164"/>
            <a:ext cx="488499" cy="2521974"/>
          </a:xfrm>
          <a:prstGeom prst="wedgeRoundRectCallout">
            <a:avLst>
              <a:gd name="adj1" fmla="val -8756"/>
              <a:gd name="adj2" fmla="val 57370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圓角矩形圖說文字 19"/>
          <p:cNvSpPr/>
          <p:nvPr/>
        </p:nvSpPr>
        <p:spPr bwMode="auto">
          <a:xfrm rot="16200000">
            <a:off x="6857112" y="4645088"/>
            <a:ext cx="488499" cy="2521974"/>
          </a:xfrm>
          <a:prstGeom prst="wedgeRoundRectCallout">
            <a:avLst>
              <a:gd name="adj1" fmla="val -8756"/>
              <a:gd name="adj2" fmla="val 57370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3778"/>
      </p:ext>
    </p:extLst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7" grpId="0"/>
      <p:bldP spid="13" grpId="0"/>
      <p:bldP spid="17" grpId="0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1B3F713B-0291-4EEA-867D-46E577D54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8" y="2573008"/>
            <a:ext cx="3067208" cy="2521080"/>
          </a:xfrm>
          <a:prstGeom prst="rect">
            <a:avLst/>
          </a:prstGeom>
        </p:spPr>
      </p:pic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261258" y="321909"/>
            <a:ext cx="2329173" cy="480131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顧問諮詢方式</a:t>
            </a:r>
          </a:p>
        </p:txBody>
      </p:sp>
      <p:sp>
        <p:nvSpPr>
          <p:cNvPr id="2" name="乘號 1"/>
          <p:cNvSpPr/>
          <p:nvPr/>
        </p:nvSpPr>
        <p:spPr bwMode="auto">
          <a:xfrm>
            <a:off x="537029" y="2528810"/>
            <a:ext cx="2496457" cy="2521080"/>
          </a:xfrm>
          <a:prstGeom prst="mathMultiply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131" y="3833548"/>
            <a:ext cx="18478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107" y="418516"/>
            <a:ext cx="2682874" cy="247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7489498" y="5124419"/>
            <a:ext cx="774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電話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6933981" y="1131647"/>
            <a:ext cx="18478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視訊：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Zoom</a:t>
            </a:r>
          </a:p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Teams</a:t>
            </a:r>
          </a:p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Meet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148804" y="5063323"/>
            <a:ext cx="1441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辦公場所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69801DAB-B570-4CB6-B1F2-BC795984843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24" t="43344" r="22657" b="36752"/>
          <a:stretch/>
        </p:blipFill>
        <p:spPr>
          <a:xfrm>
            <a:off x="0" y="6694714"/>
            <a:ext cx="9144000" cy="16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01020"/>
      </p:ext>
    </p:extLst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428266" y="5424658"/>
            <a:ext cx="3228921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 hangingPunct="1">
              <a:lnSpc>
                <a:spcPts val="2000"/>
              </a:lnSpc>
              <a:spcAft>
                <a:spcPct val="40000"/>
              </a:spcAft>
              <a:defRPr/>
            </a:pPr>
            <a:r>
              <a:rPr lang="en-US" altLang="zh-TW" sz="1800" b="1" dirty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法律：</a:t>
            </a:r>
            <a:r>
              <a:rPr lang="en-US" altLang="zh-TW" sz="1800" b="1" dirty="0">
                <a:latin typeface="微軟正黑體" pitchFamily="34" charset="-120"/>
                <a:ea typeface="微軟正黑體" pitchFamily="34" charset="-120"/>
              </a:rPr>
              <a:t>NO</a:t>
            </a: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 出庭審理</a:t>
            </a:r>
            <a:endParaRPr lang="en-US" altLang="zh-TW" sz="1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5" name="Rectangle 5">
            <a:extLst>
              <a:ext uri="{FF2B5EF4-FFF2-40B4-BE49-F238E27FC236}">
                <a16:creationId xmlns:a16="http://schemas.microsoft.com/office/drawing/2014/main" id="{CE050573-BE4D-D647-A503-107256D0500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61258" y="313259"/>
            <a:ext cx="3057247" cy="4801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lnSpc>
                <a:spcPct val="90000"/>
              </a:lnSpc>
              <a:buFontTx/>
              <a:buNone/>
              <a:defRPr sz="2800" b="1">
                <a:latin typeface="微軟正黑體" panose="020B0604030504040204" pitchFamily="34" charset="-120"/>
                <a:ea typeface="微軟正黑體" panose="020B0604030504040204" pitchFamily="34" charset="-120"/>
                <a:cs typeface="Meiryo UI" pitchFamily="34" charset="-128"/>
              </a:defRPr>
            </a:lvl1pPr>
            <a:lvl2pPr marL="444500" indent="-261938">
              <a:spcAft>
                <a:spcPct val="40000"/>
              </a:spcAft>
              <a:buChar char="–"/>
              <a:defRPr sz="2800"/>
            </a:lvl2pPr>
            <a:lvl3pPr marL="720725" indent="-274638">
              <a:spcAft>
                <a:spcPct val="40000"/>
              </a:spcAft>
              <a:buChar char="•"/>
              <a:defRPr sz="2400"/>
            </a:lvl3pPr>
            <a:lvl4pPr marL="987425" indent="-265113">
              <a:spcAft>
                <a:spcPct val="40000"/>
              </a:spcAft>
              <a:buChar char="–"/>
            </a:lvl4pPr>
            <a:lvl5pPr marL="1254125" indent="-265113">
              <a:spcAft>
                <a:spcPct val="40000"/>
              </a:spcAft>
              <a:buChar char="»"/>
            </a:lvl5pPr>
            <a:lvl6pPr marL="1711325" indent="-265113" eaLnBrk="0" fontAlgn="base" hangingPunct="0">
              <a:spcBef>
                <a:spcPct val="0"/>
              </a:spcBef>
              <a:spcAft>
                <a:spcPct val="40000"/>
              </a:spcAft>
              <a:buChar char="»"/>
            </a:lvl6pPr>
            <a:lvl7pPr marL="2168525" indent="-265113" eaLnBrk="0" fontAlgn="base" hangingPunct="0">
              <a:spcBef>
                <a:spcPct val="0"/>
              </a:spcBef>
              <a:spcAft>
                <a:spcPct val="40000"/>
              </a:spcAft>
              <a:buChar char="»"/>
            </a:lvl7pPr>
            <a:lvl8pPr marL="2625725" indent="-265113" eaLnBrk="0" fontAlgn="base" hangingPunct="0">
              <a:spcBef>
                <a:spcPct val="0"/>
              </a:spcBef>
              <a:spcAft>
                <a:spcPct val="40000"/>
              </a:spcAft>
              <a:buChar char="»"/>
            </a:lvl8pPr>
            <a:lvl9pPr marL="3082925" indent="-265113" eaLnBrk="0" fontAlgn="base" hangingPunct="0">
              <a:spcBef>
                <a:spcPct val="0"/>
              </a:spcBef>
              <a:spcAft>
                <a:spcPct val="40000"/>
              </a:spcAft>
              <a:buChar char="»"/>
            </a:lvl9pPr>
          </a:lstStyle>
          <a:p>
            <a:r>
              <a:rPr lang="zh-TW" altLang="en-US" dirty="0"/>
              <a:t>顧問諮詢服務內容</a:t>
            </a:r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8" y="1084529"/>
            <a:ext cx="8344456" cy="394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2428266" y="5805608"/>
            <a:ext cx="3366082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ts val="2000"/>
              </a:lnSpc>
              <a:spcAft>
                <a:spcPct val="40000"/>
              </a:spcAft>
              <a:defRPr/>
            </a:pPr>
            <a:r>
              <a:rPr lang="en-US" altLang="zh-TW" sz="1800" b="1" dirty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財務：</a:t>
            </a:r>
            <a:r>
              <a:rPr lang="en-US" altLang="zh-TW" sz="1800" b="1" dirty="0">
                <a:latin typeface="微軟正黑體" pitchFamily="34" charset="-120"/>
                <a:ea typeface="微軟正黑體" pitchFamily="34" charset="-120"/>
              </a:rPr>
              <a:t>NO</a:t>
            </a: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 投資買賣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2448514" y="6212507"/>
            <a:ext cx="2867405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ts val="2000"/>
              </a:lnSpc>
              <a:spcAft>
                <a:spcPct val="40000"/>
              </a:spcAft>
              <a:defRPr/>
            </a:pPr>
            <a:r>
              <a:rPr lang="en-US" altLang="zh-TW" sz="1800" b="1" dirty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健康：</a:t>
            </a:r>
            <a:r>
              <a:rPr lang="en-US" altLang="zh-TW" sz="1800" b="1" dirty="0">
                <a:latin typeface="微軟正黑體" pitchFamily="34" charset="-120"/>
                <a:ea typeface="微軟正黑體" pitchFamily="34" charset="-120"/>
              </a:rPr>
              <a:t>NO</a:t>
            </a: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 醫療診斷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222" b="79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916" b="14028"/>
          <a:stretch/>
        </p:blipFill>
        <p:spPr bwMode="auto">
          <a:xfrm>
            <a:off x="677280" y="5424658"/>
            <a:ext cx="1158550" cy="733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859569" y="6167395"/>
            <a:ext cx="976261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ts val="2000"/>
              </a:lnSpc>
              <a:spcAft>
                <a:spcPct val="40000"/>
              </a:spcAft>
              <a:defRPr/>
            </a:pPr>
            <a:r>
              <a:rPr lang="en-US" altLang="zh-TW" sz="1800" b="1" dirty="0">
                <a:latin typeface="微軟正黑體" pitchFamily="34" charset="-120"/>
                <a:ea typeface="微軟正黑體" pitchFamily="34" charset="-120"/>
              </a:rPr>
              <a:t>NO</a:t>
            </a: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en-US" altLang="zh-TW" sz="1800" b="1" dirty="0">
                <a:latin typeface="微軟正黑體" pitchFamily="34" charset="-120"/>
                <a:ea typeface="微軟正黑體" pitchFamily="34" charset="-120"/>
              </a:rPr>
              <a:t>3</a:t>
            </a:r>
            <a:endParaRPr lang="zh-TW" altLang="en-US" sz="1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右大括弧 11"/>
          <p:cNvSpPr/>
          <p:nvPr/>
        </p:nvSpPr>
        <p:spPr bwMode="auto">
          <a:xfrm>
            <a:off x="5266145" y="5482744"/>
            <a:ext cx="263858" cy="102049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657187" y="5818582"/>
            <a:ext cx="300675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ts val="2000"/>
              </a:lnSpc>
              <a:spcAft>
                <a:spcPct val="40000"/>
              </a:spcAft>
              <a:defRPr/>
            </a:pP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提供需求地點的相關資訊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84F9D998-3531-48CE-A1CB-0FFB4154A0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24" t="43344" r="22657" b="36752"/>
          <a:stretch/>
        </p:blipFill>
        <p:spPr>
          <a:xfrm>
            <a:off x="0" y="6694714"/>
            <a:ext cx="9144000" cy="16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87547"/>
      </p:ext>
    </p:extLst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9" grpId="0"/>
      <p:bldP spid="10" grpId="0"/>
      <p:bldP spid="12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84225" y="1576388"/>
            <a:ext cx="7386638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80975" indent="-180975" eaLnBrk="0" hangingPunct="0">
              <a:spcAft>
                <a:spcPct val="400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如同社工師、心理師、律師、會計師的專業倫理守則，所有的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EAP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服務都是</a:t>
            </a:r>
            <a:r>
              <a:rPr lang="zh-TW" altLang="en-US" sz="30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保密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的，您的隱私權將會受到完整的保障。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zh-TW" altLang="en-US" sz="2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只有一種狀況能夠打破隱私權的守則：亦即您所諮詢的內容已經</a:t>
            </a:r>
            <a:r>
              <a:rPr lang="zh-TW" altLang="en-US" sz="24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直接危及您或他人生命財產安全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，我們將啟動危機處理機制。</a:t>
            </a:r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Picture 2" descr="ãSOSãçåçæå°çµæ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7677">
            <a:off x="2645532" y="4613185"/>
            <a:ext cx="3852936" cy="192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5">
            <a:extLst>
              <a:ext uri="{FF2B5EF4-FFF2-40B4-BE49-F238E27FC236}">
                <a16:creationId xmlns:a16="http://schemas.microsoft.com/office/drawing/2014/main" id="{7B3312E4-A666-42D7-86FA-4A9D2676F8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3133" y="321909"/>
            <a:ext cx="3004456" cy="480131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en-US" altLang="zh-TW" sz="2800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EAP</a:t>
            </a:r>
            <a:r>
              <a:rPr lang="zh-TW" altLang="en-US" sz="2800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專業諮詢服務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9B93D5D2-6B48-4004-A063-2B284642B3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24" t="43344" r="22657" b="36752"/>
          <a:stretch/>
        </p:blipFill>
        <p:spPr>
          <a:xfrm>
            <a:off x="0" y="6694714"/>
            <a:ext cx="9144000" cy="1632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1570333"/>
      </p:ext>
    </p:extLst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F14\Desktop\圖片\員工身心失衡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84902"/>
            <a:ext cx="4246399" cy="231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 bwMode="auto">
          <a:xfrm>
            <a:off x="3678464" y="4184902"/>
            <a:ext cx="5283997" cy="2310411"/>
          </a:xfrm>
          <a:prstGeom prst="rect">
            <a:avLst/>
          </a:prstGeom>
          <a:solidFill>
            <a:schemeClr val="bg1">
              <a:alpha val="6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97876" y="1336431"/>
            <a:ext cx="8001001" cy="251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defTabSz="804672">
              <a:spcBef>
                <a:spcPts val="700"/>
              </a:spcBef>
              <a:defRPr sz="2400" cap="all">
                <a:solidFill>
                  <a:srgbClr val="595959"/>
                </a:solidFill>
                <a:latin typeface="HanziPen SC Regular"/>
                <a:ea typeface="HanziPen SC Regular"/>
                <a:cs typeface="HanziPen SC Regular"/>
                <a:sym typeface="HanziPen SC Regular"/>
              </a:defRPr>
            </a:pPr>
            <a:r>
              <a:rPr lang="zh-TW" altLang="en-US" sz="20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小花剛進入公司，擔任行政總務，社會經驗不足，反應速度較慢</a:t>
            </a:r>
            <a:endParaRPr lang="en-US" altLang="zh-TW" sz="2000" b="1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pPr algn="just" defTabSz="804672">
              <a:spcBef>
                <a:spcPts val="700"/>
              </a:spcBef>
              <a:defRPr sz="2400" cap="all">
                <a:solidFill>
                  <a:srgbClr val="595959"/>
                </a:solidFill>
                <a:latin typeface="HanziPen SC Regular"/>
                <a:ea typeface="HanziPen SC Regular"/>
                <a:cs typeface="HanziPen SC Regular"/>
                <a:sym typeface="HanziPen SC Regular"/>
              </a:defRPr>
            </a:pPr>
            <a:r>
              <a:rPr lang="zh-TW" altLang="en-US" sz="20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他的工作經常需要其他同事協助才能完成，這讓其他人感到相當不滿</a:t>
            </a:r>
          </a:p>
          <a:p>
            <a:pPr algn="just" defTabSz="804672">
              <a:spcBef>
                <a:spcPts val="700"/>
              </a:spcBef>
              <a:defRPr sz="2400" cap="all">
                <a:solidFill>
                  <a:srgbClr val="595959"/>
                </a:solidFill>
                <a:latin typeface="HanziPen SC Regular"/>
                <a:ea typeface="HanziPen SC Regular"/>
                <a:cs typeface="HanziPen SC Regular"/>
                <a:sym typeface="HanziPen SC Regular"/>
              </a:defRPr>
            </a:pPr>
            <a:r>
              <a:rPr lang="zh-TW" altLang="en-US" sz="20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HanziPen SC Regular"/>
              </a:rPr>
              <a:t>小恩被主管指</a:t>
            </a:r>
            <a:r>
              <a:rPr lang="zh-TW" altLang="en-US" sz="2000" b="1" kern="0" cap="all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HanziPen SC Regular"/>
              </a:rPr>
              <a:t>派帶領小花，更是首當其衝，故聯合其他同仁</a:t>
            </a:r>
            <a:r>
              <a:rPr lang="zh-TW" altLang="en-US" sz="2000" b="1" kern="0" cap="all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冷言冷語地嘲諷他，有單位聚餐也會故意不邀請他</a:t>
            </a:r>
            <a:endParaRPr lang="en-US" altLang="zh-TW" sz="2000" b="1" kern="0" cap="all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pPr algn="just" defTabSz="804672">
              <a:spcBef>
                <a:spcPts val="700"/>
              </a:spcBef>
              <a:defRPr sz="2400" cap="all">
                <a:solidFill>
                  <a:srgbClr val="595959"/>
                </a:solidFill>
                <a:latin typeface="HanziPen SC Regular"/>
                <a:ea typeface="HanziPen SC Regular"/>
                <a:cs typeface="HanziPen SC Regular"/>
                <a:sym typeface="HanziPen SC Regular"/>
              </a:defRPr>
            </a:pPr>
            <a:r>
              <a:rPr lang="zh-TW" altLang="en-US" sz="2000" b="1" kern="0" cap="all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小花對自己的工作表現不佳，經常連累他人感到愧疚，也對團隊內的不友善感到害怕</a:t>
            </a:r>
            <a:r>
              <a:rPr lang="en-US" altLang="zh-CN" sz="1662" b="1" dirty="0">
                <a:solidFill>
                  <a:srgbClr val="4B432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</a:t>
            </a:r>
            <a:endParaRPr lang="en-GB" altLang="en-US" sz="1662" b="1" dirty="0">
              <a:solidFill>
                <a:srgbClr val="4B432A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BD634F48-DBD0-4EA9-8934-91A3C9CBAE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24" t="43344" r="22657" b="36752"/>
          <a:stretch/>
        </p:blipFill>
        <p:spPr>
          <a:xfrm>
            <a:off x="0" y="6694714"/>
            <a:ext cx="9144000" cy="163286"/>
          </a:xfrm>
          <a:prstGeom prst="rect">
            <a:avLst/>
          </a:prstGeom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4BF38382-0C21-4AD6-9E83-2CE4450E53F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61258" y="328547"/>
            <a:ext cx="3640182" cy="4527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4291" tIns="32146" rIns="64291" bIns="32146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eaLnBrk="1" hangingPunct="1">
              <a:lnSpc>
                <a:spcPct val="90000"/>
              </a:lnSpc>
              <a:defRPr sz="2800" b="1" baseline="0">
                <a:latin typeface="微軟正黑體" panose="020B0604030504040204" pitchFamily="34" charset="-120"/>
                <a:ea typeface="微軟正黑體" panose="020B0604030504040204" pitchFamily="34" charset="-120"/>
                <a:cs typeface="Meiryo UI" pitchFamily="34" charset="-128"/>
              </a:defRPr>
            </a:lvl1pPr>
            <a:lvl2pPr>
              <a:lnSpc>
                <a:spcPct val="90000"/>
              </a:lnSpc>
              <a:defRPr sz="2600" b="1">
                <a:latin typeface="Arial" charset="0"/>
                <a:cs typeface="Arial" charset="0"/>
              </a:defRPr>
            </a:lvl2pPr>
            <a:lvl3pPr>
              <a:lnSpc>
                <a:spcPct val="90000"/>
              </a:lnSpc>
              <a:defRPr sz="2600" b="1">
                <a:latin typeface="Arial" charset="0"/>
                <a:cs typeface="Arial" charset="0"/>
              </a:defRPr>
            </a:lvl3pPr>
            <a:lvl4pPr>
              <a:lnSpc>
                <a:spcPct val="90000"/>
              </a:lnSpc>
              <a:defRPr sz="2600" b="1">
                <a:latin typeface="Arial" charset="0"/>
                <a:cs typeface="Arial" charset="0"/>
              </a:defRPr>
            </a:lvl4pPr>
            <a:lvl5pPr>
              <a:lnSpc>
                <a:spcPct val="90000"/>
              </a:lnSpc>
              <a:defRPr sz="2600" b="1">
                <a:latin typeface="Arial" charset="0"/>
                <a:cs typeface="Arial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latin typeface="Arial" charset="0"/>
                <a:cs typeface="Arial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latin typeface="Arial" charset="0"/>
                <a:cs typeface="Arial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latin typeface="Arial" charset="0"/>
                <a:cs typeface="Arial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latin typeface="Arial" charset="0"/>
                <a:cs typeface="Arial" charset="0"/>
              </a:defRPr>
            </a:lvl9pPr>
          </a:lstStyle>
          <a:p>
            <a:r>
              <a:rPr lang="zh-TW" altLang="en-US" dirty="0"/>
              <a:t>案例分享 </a:t>
            </a:r>
            <a:r>
              <a:rPr lang="en-US" altLang="zh-TW" dirty="0"/>
              <a:t>– </a:t>
            </a:r>
            <a:r>
              <a:rPr lang="zh-TW" altLang="en-US" dirty="0"/>
              <a:t>工作情境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9502647"/>
      </p:ext>
    </p:extLst>
  </p:cSld>
  <p:clrMapOvr>
    <a:masterClrMapping/>
  </p:clrMapOvr>
  <p:transition advTm="479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字方塊 4"/>
          <p:cNvSpPr txBox="1">
            <a:spLocks noChangeArrowheads="1"/>
          </p:cNvSpPr>
          <p:nvPr/>
        </p:nvSpPr>
        <p:spPr bwMode="auto">
          <a:xfrm>
            <a:off x="261484" y="321909"/>
            <a:ext cx="7073382" cy="480131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 eaLnBrk="1" hangingPunct="1">
              <a:lnSpc>
                <a:spcPct val="90000"/>
              </a:lnSpc>
              <a:buFontTx/>
              <a:buNone/>
              <a:defRPr sz="2800" b="1">
                <a:latin typeface="微軟正黑體" panose="020B0604030504040204" pitchFamily="34" charset="-120"/>
                <a:ea typeface="微軟正黑體" panose="020B0604030504040204" pitchFamily="34" charset="-120"/>
                <a:cs typeface="Meiryo UI" pitchFamily="34" charset="-128"/>
              </a:defRPr>
            </a:lvl1pPr>
            <a:lvl2pPr marL="444500" indent="-261938">
              <a:spcAft>
                <a:spcPct val="40000"/>
              </a:spcAft>
              <a:buChar char="–"/>
              <a:defRPr sz="2800"/>
            </a:lvl2pPr>
            <a:lvl3pPr marL="720725" indent="-274638">
              <a:spcAft>
                <a:spcPct val="40000"/>
              </a:spcAft>
              <a:buChar char="•"/>
              <a:defRPr sz="2400"/>
            </a:lvl3pPr>
            <a:lvl4pPr marL="987425" indent="-265113">
              <a:spcAft>
                <a:spcPct val="40000"/>
              </a:spcAft>
              <a:buChar char="–"/>
            </a:lvl4pPr>
            <a:lvl5pPr marL="1254125" indent="-265113">
              <a:spcAft>
                <a:spcPct val="40000"/>
              </a:spcAft>
              <a:buChar char="»"/>
            </a:lvl5pPr>
            <a:lvl6pPr marL="1711325" indent="-265113" eaLnBrk="0" fontAlgn="base" hangingPunct="0">
              <a:spcBef>
                <a:spcPct val="0"/>
              </a:spcBef>
              <a:spcAft>
                <a:spcPct val="40000"/>
              </a:spcAft>
              <a:buChar char="»"/>
            </a:lvl6pPr>
            <a:lvl7pPr marL="2168525" indent="-265113" eaLnBrk="0" fontAlgn="base" hangingPunct="0">
              <a:spcBef>
                <a:spcPct val="0"/>
              </a:spcBef>
              <a:spcAft>
                <a:spcPct val="40000"/>
              </a:spcAft>
              <a:buChar char="»"/>
            </a:lvl7pPr>
            <a:lvl8pPr marL="2625725" indent="-265113" eaLnBrk="0" fontAlgn="base" hangingPunct="0">
              <a:spcBef>
                <a:spcPct val="0"/>
              </a:spcBef>
              <a:spcAft>
                <a:spcPct val="40000"/>
              </a:spcAft>
              <a:buChar char="»"/>
            </a:lvl8pPr>
            <a:lvl9pPr marL="3082925" indent="-265113" eaLnBrk="0" fontAlgn="base" hangingPunct="0">
              <a:spcBef>
                <a:spcPct val="0"/>
              </a:spcBef>
              <a:spcAft>
                <a:spcPct val="40000"/>
              </a:spcAft>
              <a:buChar char="»"/>
            </a:lvl9pPr>
          </a:lstStyle>
          <a:p>
            <a:r>
              <a:rPr lang="zh-TW" altLang="en-US" dirty="0">
                <a:solidFill>
                  <a:schemeClr val="tx1"/>
                </a:solidFill>
              </a:rPr>
              <a:t>我們時常面臨工作及生活的各種議題及挑戰</a:t>
            </a: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7100084-5323-F648-8276-A02176E74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770219"/>
            <a:ext cx="4262892" cy="3967716"/>
          </a:xfrm>
          <a:prstGeom prst="rect">
            <a:avLst/>
          </a:prstGeom>
        </p:spPr>
      </p:pic>
      <p:grpSp>
        <p:nvGrpSpPr>
          <p:cNvPr id="12" name="群組 11">
            <a:extLst>
              <a:ext uri="{FF2B5EF4-FFF2-40B4-BE49-F238E27FC236}">
                <a16:creationId xmlns:a16="http://schemas.microsoft.com/office/drawing/2014/main" id="{1F4B0C30-38AA-416D-A21F-ED3528A39796}"/>
              </a:ext>
            </a:extLst>
          </p:cNvPr>
          <p:cNvGrpSpPr/>
          <p:nvPr/>
        </p:nvGrpSpPr>
        <p:grpSpPr>
          <a:xfrm>
            <a:off x="4172141" y="1450449"/>
            <a:ext cx="4800701" cy="4257006"/>
            <a:chOff x="4101802" y="1275594"/>
            <a:chExt cx="4800701" cy="4257006"/>
          </a:xfrm>
        </p:grpSpPr>
        <p:sp>
          <p:nvSpPr>
            <p:cNvPr id="14" name="圓角矩形 1">
              <a:extLst>
                <a:ext uri="{FF2B5EF4-FFF2-40B4-BE49-F238E27FC236}">
                  <a16:creationId xmlns:a16="http://schemas.microsoft.com/office/drawing/2014/main" id="{EE1FB8A1-2880-4C6D-A1D6-3105841B7E89}"/>
                </a:ext>
              </a:extLst>
            </p:cNvPr>
            <p:cNvSpPr/>
            <p:nvPr/>
          </p:nvSpPr>
          <p:spPr bwMode="auto">
            <a:xfrm>
              <a:off x="5357444" y="2362623"/>
              <a:ext cx="3545059" cy="590843"/>
            </a:xfrm>
            <a:prstGeom prst="roundRect">
              <a:avLst/>
            </a:prstGeom>
            <a:ln w="38100">
              <a:solidFill>
                <a:srgbClr val="89B929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親子教養 夫妻溝通</a:t>
              </a:r>
            </a:p>
          </p:txBody>
        </p:sp>
        <p:sp>
          <p:nvSpPr>
            <p:cNvPr id="15" name="圓角矩形 7">
              <a:extLst>
                <a:ext uri="{FF2B5EF4-FFF2-40B4-BE49-F238E27FC236}">
                  <a16:creationId xmlns:a16="http://schemas.microsoft.com/office/drawing/2014/main" id="{360591B9-A29A-4F2F-9C84-4F2E55193F79}"/>
                </a:ext>
              </a:extLst>
            </p:cNvPr>
            <p:cNvSpPr/>
            <p:nvPr/>
          </p:nvSpPr>
          <p:spPr bwMode="auto">
            <a:xfrm>
              <a:off x="4732603" y="1275594"/>
              <a:ext cx="3627815" cy="590843"/>
            </a:xfrm>
            <a:prstGeom prst="roundRect">
              <a:avLst/>
            </a:prstGeom>
            <a:ln w="38100">
              <a:solidFill>
                <a:srgbClr val="DC535B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zh-TW" altLang="en-US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幫忙卻被當作理所當然</a:t>
              </a:r>
            </a:p>
          </p:txBody>
        </p:sp>
        <p:sp>
          <p:nvSpPr>
            <p:cNvPr id="16" name="圓角矩形 8">
              <a:extLst>
                <a:ext uri="{FF2B5EF4-FFF2-40B4-BE49-F238E27FC236}">
                  <a16:creationId xmlns:a16="http://schemas.microsoft.com/office/drawing/2014/main" id="{A42C0E48-E76B-409B-914D-F95A4B51BBF6}"/>
                </a:ext>
              </a:extLst>
            </p:cNvPr>
            <p:cNvSpPr/>
            <p:nvPr/>
          </p:nvSpPr>
          <p:spPr bwMode="auto">
            <a:xfrm>
              <a:off x="4101802" y="3612949"/>
              <a:ext cx="4223629" cy="590843"/>
            </a:xfrm>
            <a:prstGeom prst="roundRect">
              <a:avLst/>
            </a:prstGeom>
            <a:ln w="38100">
              <a:solidFill>
                <a:schemeClr val="bg2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zh-TW" altLang="zh-TW" sz="1800" dirty="0">
                  <a:effectLst/>
                  <a:ea typeface="微軟正黑體" panose="020B0604030504040204" pitchFamily="34" charset="-120"/>
                  <a:cs typeface="Times New Roman" panose="02020603050405020304" pitchFamily="18" charset="0"/>
                </a:rPr>
                <a:t>工作中的挫折</a:t>
              </a:r>
              <a:r>
                <a:rPr lang="zh-TW" altLang="en-US" sz="1800" dirty="0">
                  <a:effectLst/>
                  <a:ea typeface="微軟正黑體" panose="020B0604030504040204" pitchFamily="34" charset="-120"/>
                  <a:cs typeface="Times New Roman" panose="02020603050405020304" pitchFamily="18" charset="0"/>
                </a:rPr>
                <a:t> 讓你害怕上班</a:t>
              </a:r>
              <a:endPara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圓角矩形 9">
              <a:extLst>
                <a:ext uri="{FF2B5EF4-FFF2-40B4-BE49-F238E27FC236}">
                  <a16:creationId xmlns:a16="http://schemas.microsoft.com/office/drawing/2014/main" id="{B46EC7B6-7294-4427-8139-C94C774DB74D}"/>
                </a:ext>
              </a:extLst>
            </p:cNvPr>
            <p:cNvSpPr/>
            <p:nvPr/>
          </p:nvSpPr>
          <p:spPr bwMode="auto">
            <a:xfrm>
              <a:off x="4732605" y="4941757"/>
              <a:ext cx="4005776" cy="590843"/>
            </a:xfrm>
            <a:prstGeom prst="roundRect">
              <a:avLst/>
            </a:prstGeom>
            <a:ln w="38100">
              <a:solidFill>
                <a:srgbClr val="E79215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zh-TW" altLang="en-US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工作與生活壓力大 想睡卻睡不好</a:t>
              </a:r>
            </a:p>
          </p:txBody>
        </p:sp>
      </p:grpSp>
      <p:pic>
        <p:nvPicPr>
          <p:cNvPr id="18" name="圖片 17">
            <a:extLst>
              <a:ext uri="{FF2B5EF4-FFF2-40B4-BE49-F238E27FC236}">
                <a16:creationId xmlns:a16="http://schemas.microsoft.com/office/drawing/2014/main" id="{060ADC72-D17C-4F20-A1E3-CB7F3D837D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24" t="43344" r="22657" b="36752"/>
          <a:stretch/>
        </p:blipFill>
        <p:spPr>
          <a:xfrm>
            <a:off x="0" y="6694714"/>
            <a:ext cx="9144000" cy="16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5414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C6720FFB-A839-42C4-9278-712E695049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24" t="43344" r="22657" b="36752"/>
          <a:stretch/>
        </p:blipFill>
        <p:spPr>
          <a:xfrm>
            <a:off x="0" y="6694714"/>
            <a:ext cx="9144000" cy="163286"/>
          </a:xfrm>
          <a:prstGeom prst="rect">
            <a:avLst/>
          </a:prstGeo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4FCD9543-AEC1-4108-84D7-799CAD4C6487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TW" altLang="en-US" dirty="0"/>
              <a:t>職場不法侵害知識補充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55E2BAB5-AE3B-4CB9-A73C-F4170AE01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常見職場暴力之不法侵害：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暴行、傷害之肢體攻擊（肢體暴力）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脅迫、名譽損毀、侮辱、嚴重辱罵（言語暴力</a:t>
            </a:r>
            <a:r>
              <a:rPr lang="en-US" altLang="zh-TW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dirty="0">
                <a:highlight>
                  <a:srgbClr val="FFFF00"/>
                </a:highlight>
              </a:rPr>
              <a:t>隔離、 排斥、忽視、孤立 </a:t>
            </a:r>
            <a:r>
              <a:rPr lang="en-US" altLang="zh-TW" dirty="0">
                <a:highlight>
                  <a:srgbClr val="FFFF00"/>
                </a:highlight>
              </a:rPr>
              <a:t>(</a:t>
            </a:r>
            <a:r>
              <a:rPr lang="zh-TW" altLang="en-US" dirty="0">
                <a:highlight>
                  <a:srgbClr val="FFFF00"/>
                </a:highlight>
              </a:rPr>
              <a:t>心理</a:t>
            </a:r>
            <a:r>
              <a:rPr lang="en-US" altLang="zh-TW" dirty="0">
                <a:highlight>
                  <a:srgbClr val="FFFF00"/>
                </a:highlight>
              </a:rPr>
              <a:t>/</a:t>
            </a:r>
            <a:r>
              <a:rPr lang="zh-TW" altLang="en-US" dirty="0">
                <a:highlight>
                  <a:srgbClr val="FFFF00"/>
                </a:highlight>
              </a:rPr>
              <a:t>精神暴力）</a:t>
            </a:r>
            <a:endParaRPr lang="en-US" altLang="zh-TW" dirty="0">
              <a:highlight>
                <a:srgbClr val="FFFF00"/>
              </a:highlight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強求執行業務上明顯不必要、不可能或與能力及經驗不符的工作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過度介入私人事宜</a:t>
            </a:r>
            <a:r>
              <a:rPr lang="en-US" altLang="zh-TW" dirty="0"/>
              <a:t>(</a:t>
            </a:r>
            <a:r>
              <a:rPr lang="zh-TW" altLang="en-US" dirty="0"/>
              <a:t>隱私侵害</a:t>
            </a:r>
            <a:r>
              <a:rPr lang="en-US" altLang="zh-TW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不當的性暗示或行為（性騷擾）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endParaRPr lang="en-US" altLang="zh-T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1662798"/>
      </p:ext>
    </p:extLst>
  </p:cSld>
  <p:clrMapOvr>
    <a:masterClrMapping/>
  </p:clrMapOvr>
  <p:transition advTm="60353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61258" y="1336431"/>
            <a:ext cx="8638902" cy="215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113000"/>
              </a:lnSpc>
              <a:spcBef>
                <a:spcPct val="0"/>
              </a:spcBef>
              <a:defRPr/>
            </a:pPr>
            <a:r>
              <a:rPr lang="zh-TW" altLang="en-US" sz="20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小瑾進入公司沒多久，就認識了隔壁部門的小君，兩人迅速墜入愛河</a:t>
            </a:r>
            <a:endParaRPr lang="en-US" altLang="zh-TW" sz="2000" b="1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pPr>
              <a:lnSpc>
                <a:spcPct val="113000"/>
              </a:lnSpc>
              <a:spcBef>
                <a:spcPct val="0"/>
              </a:spcBef>
              <a:defRPr/>
            </a:pPr>
            <a:r>
              <a:rPr lang="zh-TW" altLang="en-US" sz="20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兩人觀念相差甚遠，小君想分手、小瑾希望挽回</a:t>
            </a:r>
            <a:endParaRPr lang="en-US" altLang="zh-TW" sz="2000" b="1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pPr>
              <a:lnSpc>
                <a:spcPct val="113000"/>
              </a:lnSpc>
              <a:spcBef>
                <a:spcPct val="0"/>
              </a:spcBef>
              <a:defRPr/>
            </a:pPr>
            <a:r>
              <a:rPr lang="zh-TW" altLang="en-US" sz="20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大吵一架後，小瑾離開公司，到有合作關係的公司上班</a:t>
            </a:r>
            <a:endParaRPr lang="en-US" altLang="zh-TW" sz="2000" b="1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pPr>
              <a:lnSpc>
                <a:spcPct val="113000"/>
              </a:lnSpc>
              <a:spcBef>
                <a:spcPct val="0"/>
              </a:spcBef>
              <a:defRPr/>
            </a:pPr>
            <a:r>
              <a:rPr lang="zh-TW" altLang="en-US" sz="20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小瑾與新同事表示：前公司逼迫她分手、交往對象的苛待，卻也時常發訊息給小君或其周遭的親朋好友要求雙方見面</a:t>
            </a:r>
            <a:endParaRPr lang="en-US" altLang="zh-TW" sz="2000" b="1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pPr>
              <a:lnSpc>
                <a:spcPct val="113000"/>
              </a:lnSpc>
              <a:spcBef>
                <a:spcPct val="0"/>
              </a:spcBef>
              <a:defRPr/>
            </a:pPr>
            <a:r>
              <a:rPr lang="zh-TW" altLang="en-US" sz="20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小君對於這段剪不斷，理還亂的關係感到無助</a:t>
            </a:r>
            <a:endParaRPr lang="en-GB" altLang="zh-TW" sz="2000" b="1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gray">
          <a:xfrm>
            <a:off x="261258" y="328547"/>
            <a:ext cx="3640182" cy="4527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4291" tIns="32146" rIns="64291" bIns="32146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eaLnBrk="1" hangingPunct="1">
              <a:lnSpc>
                <a:spcPct val="90000"/>
              </a:lnSpc>
              <a:defRPr sz="2800" b="1" baseline="0">
                <a:latin typeface="微軟正黑體" panose="020B0604030504040204" pitchFamily="34" charset="-120"/>
                <a:ea typeface="微軟正黑體" panose="020B0604030504040204" pitchFamily="34" charset="-120"/>
                <a:cs typeface="Meiryo UI" pitchFamily="34" charset="-128"/>
              </a:defRPr>
            </a:lvl1pPr>
            <a:lvl2pPr>
              <a:lnSpc>
                <a:spcPct val="90000"/>
              </a:lnSpc>
              <a:defRPr sz="2600" b="1">
                <a:latin typeface="Arial" charset="0"/>
                <a:cs typeface="Arial" charset="0"/>
              </a:defRPr>
            </a:lvl2pPr>
            <a:lvl3pPr>
              <a:lnSpc>
                <a:spcPct val="90000"/>
              </a:lnSpc>
              <a:defRPr sz="2600" b="1">
                <a:latin typeface="Arial" charset="0"/>
                <a:cs typeface="Arial" charset="0"/>
              </a:defRPr>
            </a:lvl3pPr>
            <a:lvl4pPr>
              <a:lnSpc>
                <a:spcPct val="90000"/>
              </a:lnSpc>
              <a:defRPr sz="2600" b="1">
                <a:latin typeface="Arial" charset="0"/>
                <a:cs typeface="Arial" charset="0"/>
              </a:defRPr>
            </a:lvl4pPr>
            <a:lvl5pPr>
              <a:lnSpc>
                <a:spcPct val="90000"/>
              </a:lnSpc>
              <a:defRPr sz="2600" b="1">
                <a:latin typeface="Arial" charset="0"/>
                <a:cs typeface="Arial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latin typeface="Arial" charset="0"/>
                <a:cs typeface="Arial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latin typeface="Arial" charset="0"/>
                <a:cs typeface="Arial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latin typeface="Arial" charset="0"/>
                <a:cs typeface="Arial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latin typeface="Arial" charset="0"/>
                <a:cs typeface="Arial" charset="0"/>
              </a:defRPr>
            </a:lvl9pPr>
          </a:lstStyle>
          <a:p>
            <a:r>
              <a:rPr lang="zh-TW" altLang="en-US" dirty="0"/>
              <a:t>案例分享 </a:t>
            </a:r>
            <a:r>
              <a:rPr lang="en-US" altLang="zh-TW" dirty="0"/>
              <a:t>– </a:t>
            </a:r>
            <a:r>
              <a:rPr lang="zh-TW" altLang="en-US" dirty="0"/>
              <a:t>生活情境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C6720FFB-A839-42C4-9278-712E695049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24" t="43344" r="22657" b="36752"/>
          <a:stretch/>
        </p:blipFill>
        <p:spPr>
          <a:xfrm>
            <a:off x="0" y="6694714"/>
            <a:ext cx="9144000" cy="163286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BC0E9C9E-4226-4688-9145-C9CC63E6CA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073" y="4171008"/>
            <a:ext cx="3465942" cy="231041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 bwMode="auto">
          <a:xfrm>
            <a:off x="4978399" y="4171009"/>
            <a:ext cx="3465616" cy="2417058"/>
          </a:xfrm>
          <a:prstGeom prst="rect">
            <a:avLst/>
          </a:prstGeom>
          <a:solidFill>
            <a:schemeClr val="bg1">
              <a:alpha val="6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8080559"/>
      </p:ext>
    </p:extLst>
  </p:cSld>
  <p:clrMapOvr>
    <a:masterClrMapping/>
  </p:clrMapOvr>
  <p:transition advTm="603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C6720FFB-A839-42C4-9278-712E695049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24" t="43344" r="22657" b="36752"/>
          <a:stretch/>
        </p:blipFill>
        <p:spPr>
          <a:xfrm>
            <a:off x="0" y="6694714"/>
            <a:ext cx="9144000" cy="163286"/>
          </a:xfrm>
          <a:prstGeom prst="rect">
            <a:avLst/>
          </a:prstGeo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4FCD9543-AEC1-4108-84D7-799CAD4C6487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TW" altLang="en-US" dirty="0"/>
              <a:t>職場不法侵害知識補充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55E2BAB5-AE3B-4CB9-A73C-F4170AE01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職場侵害來源：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內部暴力：</a:t>
            </a:r>
            <a:br>
              <a:rPr lang="zh-TW" altLang="en-US" dirty="0"/>
            </a:br>
            <a:r>
              <a:rPr lang="zh-TW" altLang="en-US" dirty="0"/>
              <a:t>發生在同事或上司及下屬之間，包括管理著及指導者。 </a:t>
            </a:r>
            <a:endParaRPr lang="en-US" altLang="zh-TW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880AFB6-58D4-4916-8C1B-AB4E1B4246E2}"/>
              </a:ext>
            </a:extLst>
          </p:cNvPr>
          <p:cNvSpPr txBox="1"/>
          <p:nvPr/>
        </p:nvSpPr>
        <p:spPr>
          <a:xfrm>
            <a:off x="295275" y="2770909"/>
            <a:ext cx="82246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zh-TW" altLang="en-US" dirty="0"/>
              <a:t>外部暴力：</a:t>
            </a:r>
            <a:br>
              <a:rPr lang="zh-TW" altLang="en-US" dirty="0"/>
            </a:br>
            <a:r>
              <a:rPr lang="zh-TW" altLang="en-US" dirty="0"/>
              <a:t>發生在工作者及其他第三方之間，包括工作場所出的陌生人、顧客、</a:t>
            </a:r>
            <a:r>
              <a:rPr lang="zh-TW" altLang="en-US" dirty="0">
                <a:highlight>
                  <a:srgbClr val="FFFF00"/>
                </a:highlight>
              </a:rPr>
              <a:t>客戶</a:t>
            </a:r>
            <a:r>
              <a:rPr lang="zh-TW" altLang="en-US" dirty="0"/>
              <a:t>及照顧對象。</a:t>
            </a:r>
            <a:endParaRPr lang="en-US" altLang="zh-T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3789557"/>
      </p:ext>
    </p:extLst>
  </p:cSld>
  <p:clrMapOvr>
    <a:masterClrMapping/>
  </p:clrMapOvr>
  <p:transition advTm="60353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>
            <a:extLst>
              <a:ext uri="{FF2B5EF4-FFF2-40B4-BE49-F238E27FC236}">
                <a16:creationId xmlns:a16="http://schemas.microsoft.com/office/drawing/2014/main" id="{EEA1D79D-C3BA-ED44-8F34-6B4176BFEE83}"/>
              </a:ext>
            </a:extLst>
          </p:cNvPr>
          <p:cNvGrpSpPr/>
          <p:nvPr/>
        </p:nvGrpSpPr>
        <p:grpSpPr>
          <a:xfrm>
            <a:off x="1240667" y="1782458"/>
            <a:ext cx="7016234" cy="1703299"/>
            <a:chOff x="1240667" y="1478921"/>
            <a:chExt cx="7016234" cy="1703299"/>
          </a:xfrm>
        </p:grpSpPr>
        <p:grpSp>
          <p:nvGrpSpPr>
            <p:cNvPr id="5" name="群組 4"/>
            <p:cNvGrpSpPr>
              <a:grpSpLocks/>
            </p:cNvGrpSpPr>
            <p:nvPr/>
          </p:nvGrpSpPr>
          <p:grpSpPr bwMode="auto">
            <a:xfrm>
              <a:off x="1240667" y="1478921"/>
              <a:ext cx="7016234" cy="685800"/>
              <a:chOff x="1233488" y="1795463"/>
              <a:chExt cx="7016234" cy="685800"/>
            </a:xfrm>
          </p:grpSpPr>
          <p:pic>
            <p:nvPicPr>
              <p:cNvPr id="13322" name="圖片 11" descr="打勾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3488" y="1795463"/>
                <a:ext cx="604837" cy="606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3323" name="群組 2"/>
              <p:cNvGrpSpPr>
                <a:grpSpLocks/>
              </p:cNvGrpSpPr>
              <p:nvPr/>
            </p:nvGrpSpPr>
            <p:grpSpPr bwMode="auto">
              <a:xfrm>
                <a:off x="1838325" y="1834932"/>
                <a:ext cx="6411397" cy="646331"/>
                <a:chOff x="1838325" y="1834932"/>
                <a:chExt cx="6411397" cy="646331"/>
              </a:xfrm>
            </p:grpSpPr>
            <p:sp>
              <p:nvSpPr>
                <p:cNvPr id="13324" name="文字方塊 7"/>
                <p:cNvSpPr txBox="1">
                  <a:spLocks noChangeArrowheads="1"/>
                </p:cNvSpPr>
                <p:nvPr/>
              </p:nvSpPr>
              <p:spPr bwMode="auto">
                <a:xfrm>
                  <a:off x="1838325" y="1905000"/>
                  <a:ext cx="1970088" cy="576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lnSpc>
                      <a:spcPct val="90000"/>
                    </a:lnSpc>
                    <a:spcBef>
                      <a:spcPts val="2000"/>
                    </a:spcBef>
                    <a:buClr>
                      <a:schemeClr val="tx1"/>
                    </a:buClr>
                  </a:pPr>
                  <a:r>
                    <a:rPr lang="zh-TW" altLang="en-US" sz="3500" b="1" dirty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自行使用</a:t>
                  </a:r>
                  <a:endParaRPr lang="zh-TW" altLang="en-US" sz="35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2" name="矩形 1"/>
                <p:cNvSpPr/>
                <p:nvPr/>
              </p:nvSpPr>
              <p:spPr>
                <a:xfrm>
                  <a:off x="3703063" y="1834932"/>
                  <a:ext cx="4546659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kumimoji="1" lang="zh-TW" altLang="en-US" sz="1800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Arial" charset="0"/>
                    </a:rPr>
                    <a:t>自覺有需要使用服務，可自行以電話和電子郵件或員工身心關懷平台與我們聯絡。</a:t>
                  </a:r>
                </a:p>
              </p:txBody>
            </p:sp>
          </p:grpSp>
        </p:grpSp>
        <p:grpSp>
          <p:nvGrpSpPr>
            <p:cNvPr id="6" name="群組 5"/>
            <p:cNvGrpSpPr>
              <a:grpSpLocks/>
            </p:cNvGrpSpPr>
            <p:nvPr/>
          </p:nvGrpSpPr>
          <p:grpSpPr bwMode="auto">
            <a:xfrm>
              <a:off x="1240667" y="2510707"/>
              <a:ext cx="6970775" cy="671513"/>
              <a:chOff x="4681538" y="1781175"/>
              <a:chExt cx="6970775" cy="671513"/>
            </a:xfrm>
          </p:grpSpPr>
          <p:pic>
            <p:nvPicPr>
              <p:cNvPr id="13318" name="圖片 11" descr="打勾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1538" y="1781175"/>
                <a:ext cx="604837" cy="604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3319" name="群組 3"/>
              <p:cNvGrpSpPr>
                <a:grpSpLocks/>
              </p:cNvGrpSpPr>
              <p:nvPr/>
            </p:nvGrpSpPr>
            <p:grpSpPr bwMode="auto">
              <a:xfrm>
                <a:off x="5286375" y="1806357"/>
                <a:ext cx="6365938" cy="646331"/>
                <a:chOff x="5286375" y="1806357"/>
                <a:chExt cx="6365938" cy="646331"/>
              </a:xfrm>
            </p:grpSpPr>
            <p:sp>
              <p:nvSpPr>
                <p:cNvPr id="13320" name="文字方塊 9"/>
                <p:cNvSpPr txBox="1">
                  <a:spLocks noChangeArrowheads="1"/>
                </p:cNvSpPr>
                <p:nvPr/>
              </p:nvSpPr>
              <p:spPr bwMode="auto">
                <a:xfrm>
                  <a:off x="5286375" y="1876425"/>
                  <a:ext cx="1968500" cy="576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lnSpc>
                      <a:spcPct val="90000"/>
                    </a:lnSpc>
                    <a:spcBef>
                      <a:spcPts val="2000"/>
                    </a:spcBef>
                    <a:buClr>
                      <a:schemeClr val="tx1"/>
                    </a:buClr>
                  </a:pPr>
                  <a:r>
                    <a:rPr lang="zh-TW" altLang="en-US" sz="3500" b="1" dirty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推薦使用</a:t>
                  </a:r>
                  <a:endParaRPr lang="zh-TW" altLang="en-US" sz="35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3321" name="矩形 2"/>
                <p:cNvSpPr>
                  <a:spLocks noChangeArrowheads="1"/>
                </p:cNvSpPr>
                <p:nvPr/>
              </p:nvSpPr>
              <p:spPr bwMode="auto">
                <a:xfrm>
                  <a:off x="7254875" y="1806357"/>
                  <a:ext cx="4397438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kumimoji="1" lang="zh-TW" altLang="en-US" sz="1800" b="1" dirty="0">
                      <a:solidFill>
                        <a:srgbClr val="595959"/>
                      </a:solidFill>
                      <a:latin typeface="微軟正黑體" pitchFamily="34" charset="-120"/>
                      <a:ea typeface="微軟正黑體" pitchFamily="34" charset="-120"/>
                    </a:rPr>
                    <a:t>同事之間站在關心的立場，鼓勵有工作</a:t>
                  </a:r>
                  <a:r>
                    <a:rPr kumimoji="1" lang="en-US" altLang="zh-TW" sz="1800" b="1" dirty="0">
                      <a:solidFill>
                        <a:srgbClr val="595959"/>
                      </a:solidFill>
                      <a:latin typeface="微軟正黑體" pitchFamily="34" charset="-120"/>
                      <a:ea typeface="微軟正黑體" pitchFamily="34" charset="-120"/>
                    </a:rPr>
                    <a:t>/</a:t>
                  </a:r>
                  <a:r>
                    <a:rPr kumimoji="1" lang="zh-TW" altLang="en-US" sz="1800" b="1" dirty="0">
                      <a:solidFill>
                        <a:srgbClr val="595959"/>
                      </a:solidFill>
                      <a:latin typeface="微軟正黑體" pitchFamily="34" charset="-120"/>
                      <a:ea typeface="微軟正黑體" pitchFamily="34" charset="-120"/>
                    </a:rPr>
                    <a:t>生活議題的同仁主動使用</a:t>
                  </a:r>
                  <a:r>
                    <a:rPr kumimoji="1" lang="en-US" altLang="zh-TW" sz="1800" b="1" dirty="0">
                      <a:solidFill>
                        <a:srgbClr val="595959"/>
                      </a:solidFill>
                      <a:latin typeface="微軟正黑體" pitchFamily="34" charset="-120"/>
                      <a:ea typeface="微軟正黑體" pitchFamily="34" charset="-120"/>
                    </a:rPr>
                    <a:t>EAP</a:t>
                  </a:r>
                  <a:r>
                    <a:rPr kumimoji="1" lang="zh-TW" altLang="en-US" sz="1800" b="1" dirty="0">
                      <a:solidFill>
                        <a:srgbClr val="595959"/>
                      </a:solidFill>
                      <a:latin typeface="微軟正黑體" pitchFamily="34" charset="-120"/>
                      <a:ea typeface="微軟正黑體" pitchFamily="34" charset="-120"/>
                    </a:rPr>
                    <a:t>的服務。</a:t>
                  </a:r>
                  <a:endParaRPr lang="zh-TW" altLang="en-US" sz="1800" b="1" dirty="0">
                    <a:solidFill>
                      <a:srgbClr val="595959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</p:grpSp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F22D77F3-63D5-7C43-9DF2-40891095CEDB}"/>
              </a:ext>
            </a:extLst>
          </p:cNvPr>
          <p:cNvGrpSpPr/>
          <p:nvPr/>
        </p:nvGrpSpPr>
        <p:grpSpPr>
          <a:xfrm>
            <a:off x="828295" y="4393906"/>
            <a:ext cx="8728075" cy="1200329"/>
            <a:chOff x="619918" y="4099867"/>
            <a:chExt cx="8728075" cy="1200329"/>
          </a:xfrm>
        </p:grpSpPr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7EA1F367-5A5C-2D42-9570-25213117A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918" y="4099867"/>
              <a:ext cx="8728075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員工協助方案協助您平衡工作與生活，</a:t>
              </a:r>
              <a:endPara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zh-TW" altLang="en-US" sz="2400" b="1" dirty="0">
                  <a:solidFill>
                    <a:srgbClr val="368CC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全年</a:t>
              </a:r>
              <a:r>
                <a:rPr lang="en-US" altLang="zh-TW" sz="2400" b="1" dirty="0">
                  <a:solidFill>
                    <a:srgbClr val="368CC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365</a:t>
              </a:r>
              <a:r>
                <a:rPr lang="zh-TW" altLang="en-US" sz="2400" b="1" dirty="0">
                  <a:solidFill>
                    <a:srgbClr val="368CC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</a:t>
              </a:r>
              <a:r>
                <a:rPr lang="en-US" altLang="zh-TW" sz="2400" b="1" dirty="0">
                  <a:solidFill>
                    <a:srgbClr val="368CC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,</a:t>
              </a:r>
              <a:r>
                <a:rPr lang="zh-TW" altLang="en-US" sz="2400" b="1" dirty="0">
                  <a:solidFill>
                    <a:srgbClr val="368CC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每周</a:t>
              </a:r>
              <a:r>
                <a:rPr lang="en-US" altLang="zh-TW" sz="2400" b="1" dirty="0">
                  <a:solidFill>
                    <a:srgbClr val="368CC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r>
                <a:rPr lang="zh-TW" altLang="en-US" sz="2400" b="1" dirty="0">
                  <a:solidFill>
                    <a:srgbClr val="368CC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</a:t>
              </a:r>
              <a:r>
                <a:rPr lang="en-US" altLang="zh-TW" sz="2400" b="1" dirty="0">
                  <a:solidFill>
                    <a:srgbClr val="368CC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,</a:t>
              </a:r>
              <a:r>
                <a:rPr lang="zh-TW" altLang="en-US" sz="2400" b="1" dirty="0">
                  <a:solidFill>
                    <a:srgbClr val="368CC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每日</a:t>
              </a:r>
              <a:r>
                <a:rPr lang="en-US" altLang="zh-TW" sz="2400" b="1" dirty="0">
                  <a:solidFill>
                    <a:srgbClr val="368CC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24</a:t>
              </a:r>
              <a:r>
                <a:rPr lang="zh-TW" altLang="en-US" sz="2400" b="1" dirty="0">
                  <a:solidFill>
                    <a:srgbClr val="368CC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小時</a:t>
              </a:r>
              <a:r>
                <a:rPr lang="en-US" altLang="zh-TW" sz="2400" b="1" dirty="0">
                  <a:solidFill>
                    <a:srgbClr val="368CC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,</a:t>
              </a:r>
              <a:br>
                <a:rPr lang="en-US" altLang="zh-TW" sz="2400" b="1" dirty="0">
                  <a:solidFill>
                    <a:srgbClr val="368CC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2400" b="1" dirty="0">
                  <a:solidFill>
                    <a:srgbClr val="368CC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提供免費、保密</a:t>
              </a:r>
              <a:r>
                <a:rPr lang="zh-CN" altLang="en-US" sz="2400" b="1" dirty="0">
                  <a:solidFill>
                    <a:srgbClr val="368CC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</a:t>
              </a:r>
              <a:r>
                <a:rPr lang="zh-TW" altLang="en-US" sz="2400" b="1" dirty="0">
                  <a:solidFill>
                    <a:srgbClr val="368CC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即時服務與支持</a:t>
              </a:r>
              <a:endPara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5" name="Picture 2" descr="C:\Users\DF14\Desktop\圖片\icon\002-deal.png">
              <a:extLst>
                <a:ext uri="{FF2B5EF4-FFF2-40B4-BE49-F238E27FC236}">
                  <a16:creationId xmlns:a16="http://schemas.microsoft.com/office/drawing/2014/main" id="{4C0BE589-856C-6D4E-916E-386F642083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0291" y="4281629"/>
              <a:ext cx="836803" cy="836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Rectangle 5">
            <a:extLst>
              <a:ext uri="{FF2B5EF4-FFF2-40B4-BE49-F238E27FC236}">
                <a16:creationId xmlns:a16="http://schemas.microsoft.com/office/drawing/2014/main" id="{CC778500-D56C-408B-98B7-20F60CBBF1F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70783" y="333891"/>
            <a:ext cx="1688646" cy="4527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4291" tIns="32146" rIns="64291" bIns="32146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eaLnBrk="1" hangingPunct="1">
              <a:lnSpc>
                <a:spcPct val="90000"/>
              </a:lnSpc>
              <a:defRPr sz="2800" b="1" baseline="0">
                <a:latin typeface="微軟正黑體" panose="020B0604030504040204" pitchFamily="34" charset="-120"/>
                <a:ea typeface="微軟正黑體" panose="020B0604030504040204" pitchFamily="34" charset="-120"/>
                <a:cs typeface="Meiryo UI" pitchFamily="34" charset="-128"/>
              </a:defRPr>
            </a:lvl1pPr>
            <a:lvl2pPr>
              <a:lnSpc>
                <a:spcPct val="90000"/>
              </a:lnSpc>
              <a:defRPr sz="2600" b="1">
                <a:latin typeface="Arial" charset="0"/>
                <a:cs typeface="Arial" charset="0"/>
              </a:defRPr>
            </a:lvl2pPr>
            <a:lvl3pPr>
              <a:lnSpc>
                <a:spcPct val="90000"/>
              </a:lnSpc>
              <a:defRPr sz="2600" b="1">
                <a:latin typeface="Arial" charset="0"/>
                <a:cs typeface="Arial" charset="0"/>
              </a:defRPr>
            </a:lvl3pPr>
            <a:lvl4pPr>
              <a:lnSpc>
                <a:spcPct val="90000"/>
              </a:lnSpc>
              <a:defRPr sz="2600" b="1">
                <a:latin typeface="Arial" charset="0"/>
                <a:cs typeface="Arial" charset="0"/>
              </a:defRPr>
            </a:lvl4pPr>
            <a:lvl5pPr>
              <a:lnSpc>
                <a:spcPct val="90000"/>
              </a:lnSpc>
              <a:defRPr sz="2600" b="1">
                <a:latin typeface="Arial" charset="0"/>
                <a:cs typeface="Arial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latin typeface="Arial" charset="0"/>
                <a:cs typeface="Arial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latin typeface="Arial" charset="0"/>
                <a:cs typeface="Arial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latin typeface="Arial" charset="0"/>
                <a:cs typeface="Arial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latin typeface="Arial" charset="0"/>
                <a:cs typeface="Arial" charset="0"/>
              </a:defRPr>
            </a:lvl9pPr>
          </a:lstStyle>
          <a:p>
            <a:r>
              <a:rPr lang="zh-TW" altLang="en-US" dirty="0"/>
              <a:t>使用方式</a:t>
            </a: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8D136831-6E23-4B1A-8181-939BE67834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24" t="43344" r="22657" b="36752"/>
          <a:stretch/>
        </p:blipFill>
        <p:spPr>
          <a:xfrm>
            <a:off x="0" y="6694714"/>
            <a:ext cx="9144000" cy="16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69307"/>
      </p:ext>
    </p:extLst>
  </p:cSld>
  <p:clrMapOvr>
    <a:masterClrMapping/>
  </p:clrMapOvr>
  <p:transition>
    <p:cover dir="l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FA08D754-FD57-4160-8359-B17133EE94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0256" cy="685800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D2FBF5F6-9CCD-4B59-9B12-869BC07A54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693" y="892774"/>
            <a:ext cx="3602257" cy="216000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21A972CF-78A5-43AA-AFE0-9AF590670A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693" y="4124541"/>
            <a:ext cx="3602257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54095"/>
      </p:ext>
    </p:extLst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文本框 32"/>
          <p:cNvSpPr>
            <a:spLocks noChangeArrowheads="1"/>
          </p:cNvSpPr>
          <p:nvPr/>
        </p:nvSpPr>
        <p:spPr bwMode="auto">
          <a:xfrm rot="180406">
            <a:off x="3589338" y="2781300"/>
            <a:ext cx="34940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zh-TW" sz="60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Microsoft YaHei" pitchFamily="34" charset="-122"/>
              </a:rPr>
              <a:t>THANKS</a:t>
            </a:r>
            <a:endParaRPr lang="zh-CN" altLang="en-US" sz="60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sym typeface="Microsoft YaHei" pitchFamily="34" charset="-122"/>
            </a:endParaRPr>
          </a:p>
        </p:txBody>
      </p:sp>
      <p:sp>
        <p:nvSpPr>
          <p:cNvPr id="3" name="流程圖: 人工輸入 2"/>
          <p:cNvSpPr/>
          <p:nvPr/>
        </p:nvSpPr>
        <p:spPr bwMode="auto">
          <a:xfrm rot="5400000">
            <a:off x="-2862250" y="-1340628"/>
            <a:ext cx="6858003" cy="9539259"/>
          </a:xfrm>
          <a:prstGeom prst="flowChartManualInpu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38815" y="3108949"/>
            <a:ext cx="56869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b="1" dirty="0">
                <a:solidFill>
                  <a:schemeClr val="bg1"/>
                </a:solidFill>
              </a:rPr>
              <a:t>Q</a:t>
            </a:r>
            <a:r>
              <a:rPr lang="zh-TW" altLang="en-US" sz="6000" b="1" dirty="0">
                <a:solidFill>
                  <a:schemeClr val="bg1"/>
                </a:solidFill>
              </a:rPr>
              <a:t> </a:t>
            </a:r>
            <a:r>
              <a:rPr lang="en-US" altLang="zh-TW" sz="6000" b="1" dirty="0">
                <a:solidFill>
                  <a:schemeClr val="bg1"/>
                </a:solidFill>
              </a:rPr>
              <a:t>&amp;</a:t>
            </a:r>
            <a:r>
              <a:rPr lang="zh-TW" altLang="en-US" sz="6000" b="1" dirty="0">
                <a:solidFill>
                  <a:schemeClr val="bg1"/>
                </a:solidFill>
              </a:rPr>
              <a:t> </a:t>
            </a:r>
            <a:r>
              <a:rPr lang="en-US" altLang="zh-TW" sz="6000" b="1" dirty="0">
                <a:solidFill>
                  <a:schemeClr val="bg1"/>
                </a:solidFill>
              </a:rPr>
              <a:t>A</a:t>
            </a:r>
            <a:endParaRPr lang="zh-TW" altLang="en-US" sz="6000" b="1" dirty="0">
              <a:solidFill>
                <a:schemeClr val="bg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336381" y="4234766"/>
            <a:ext cx="2923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b="1" dirty="0">
                <a:solidFill>
                  <a:schemeClr val="bg1">
                    <a:lumMod val="65000"/>
                  </a:schemeClr>
                </a:solidFill>
              </a:rPr>
              <a:t>Thanks</a:t>
            </a:r>
            <a:endParaRPr lang="zh-TW" altLang="en-US" sz="6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9" descr="new logo-鉅微管理顧問股份有限公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29" y="6013903"/>
            <a:ext cx="262572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59D4074-1E57-4189-9ABC-CB0177E6AB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997" y="1818931"/>
            <a:ext cx="1905000" cy="1905000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6E5406BB-DDD7-4236-855B-3AC3AD522ECC}"/>
              </a:ext>
            </a:extLst>
          </p:cNvPr>
          <p:cNvSpPr txBox="1"/>
          <p:nvPr/>
        </p:nvSpPr>
        <p:spPr>
          <a:xfrm>
            <a:off x="4941134" y="1097312"/>
            <a:ext cx="43330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2400" b="1" i="0" dirty="0">
                <a:solidFill>
                  <a:srgbClr val="89898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員工協助方案服務需求調查</a:t>
            </a:r>
          </a:p>
        </p:txBody>
      </p:sp>
    </p:spTree>
    <p:extLst>
      <p:ext uri="{BB962C8B-B14F-4D97-AF65-F5344CB8AC3E}">
        <p14:creationId xmlns:p14="http://schemas.microsoft.com/office/powerpoint/2010/main" val="950987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257176" y="321909"/>
            <a:ext cx="4886324" cy="480131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eaLnBrk="1" hangingPunct="1"/>
            <a:r>
              <a:rPr lang="zh-TW" altLang="en-US" sz="2800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為什麼需要員工協助方案</a:t>
            </a:r>
            <a:r>
              <a:rPr lang="en-US" altLang="zh-TW" sz="2800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EAP?</a:t>
            </a:r>
            <a:endParaRPr lang="zh-TW" alt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2573" y1="45215" x2="32573" y2="45215"/>
                        <a14:foregroundMark x1="29967" y1="41914" x2="29967" y2="41914"/>
                        <a14:foregroundMark x1="29316" y1="37294" x2="29316" y2="37294"/>
                        <a14:foregroundMark x1="19870" y1="49835" x2="19870" y2="49835"/>
                        <a14:foregroundMark x1="26384" y1="49835" x2="26384" y2="49835"/>
                        <a14:foregroundMark x1="36156" y1="41914" x2="36156" y2="41914"/>
                        <a14:foregroundMark x1="81107" y1="48845" x2="81107" y2="488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354"/>
            <a:ext cx="3275554" cy="323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群組 3"/>
          <p:cNvGrpSpPr/>
          <p:nvPr/>
        </p:nvGrpSpPr>
        <p:grpSpPr>
          <a:xfrm>
            <a:off x="2689447" y="3723230"/>
            <a:ext cx="3798846" cy="2812861"/>
            <a:chOff x="283351" y="3361786"/>
            <a:chExt cx="3952568" cy="3071944"/>
          </a:xfrm>
        </p:grpSpPr>
        <p:pic>
          <p:nvPicPr>
            <p:cNvPr id="14" name="Picture 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backgroundMark x1="23316" y1="47000" x2="23316" y2="47000"/>
                          <a14:backgroundMark x1="27979" y1="47000" x2="27979" y2="47000"/>
                          <a14:backgroundMark x1="28756" y1="50333" x2="28756" y2="50333"/>
                          <a14:backgroundMark x1="22021" y1="53667" x2="22021" y2="53667"/>
                          <a14:backgroundMark x1="22539" y1="58333" x2="22539" y2="58333"/>
                          <a14:backgroundMark x1="29016" y1="55667" x2="29016" y2="55667"/>
                          <a14:backgroundMark x1="24093" y1="52667" x2="24093" y2="52667"/>
                          <a14:backgroundMark x1="25130" y1="52333" x2="25130" y2="52333"/>
                          <a14:backgroundMark x1="30570" y1="51667" x2="30570" y2="51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83351" y="3361786"/>
              <a:ext cx="3952568" cy="3071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44263">
              <a:off x="584070" y="4610104"/>
              <a:ext cx="609600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51804">
              <a:off x="2964180" y="4190319"/>
              <a:ext cx="533400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文字方塊 2"/>
            <p:cNvSpPr txBox="1"/>
            <p:nvPr/>
          </p:nvSpPr>
          <p:spPr>
            <a:xfrm rot="20808055">
              <a:off x="1190440" y="4562202"/>
              <a:ext cx="6490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/>
                <a:t>+</a:t>
              </a:r>
              <a:endParaRPr lang="zh-TW" altLang="en-US" sz="2400" b="1" dirty="0"/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034" b="94631" l="3833" r="97213">
                          <a14:foregroundMark x1="68990" y1="75168" x2="68990" y2="75168"/>
                          <a14:foregroundMark x1="76655" y1="75839" x2="76655" y2="75839"/>
                          <a14:foregroundMark x1="87456" y1="74161" x2="87456" y2="74161"/>
                          <a14:foregroundMark x1="86760" y1="82215" x2="86760" y2="82215"/>
                          <a14:foregroundMark x1="77700" y1="83221" x2="77700" y2="83221"/>
                          <a14:foregroundMark x1="70732" y1="82886" x2="70732" y2="828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49183">
              <a:off x="1354875" y="4017182"/>
              <a:ext cx="931446" cy="967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向右箭號 22"/>
          <p:cNvSpPr/>
          <p:nvPr/>
        </p:nvSpPr>
        <p:spPr bwMode="auto">
          <a:xfrm rot="2800662">
            <a:off x="2072678" y="3836842"/>
            <a:ext cx="738689" cy="698284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向右箭號 49"/>
          <p:cNvSpPr/>
          <p:nvPr/>
        </p:nvSpPr>
        <p:spPr bwMode="auto">
          <a:xfrm rot="18746048">
            <a:off x="6255022" y="3673073"/>
            <a:ext cx="738689" cy="698284"/>
          </a:xfrm>
          <a:prstGeom prst="rightArrow">
            <a:avLst/>
          </a:prstGeom>
          <a:solidFill>
            <a:srgbClr val="86C42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2" name="群組 41"/>
          <p:cNvGrpSpPr/>
          <p:nvPr/>
        </p:nvGrpSpPr>
        <p:grpSpPr>
          <a:xfrm>
            <a:off x="5213291" y="899110"/>
            <a:ext cx="3695754" cy="2608880"/>
            <a:chOff x="5192333" y="766269"/>
            <a:chExt cx="3695754" cy="2608880"/>
          </a:xfrm>
        </p:grpSpPr>
        <p:grpSp>
          <p:nvGrpSpPr>
            <p:cNvPr id="5" name="群組 4"/>
            <p:cNvGrpSpPr/>
            <p:nvPr/>
          </p:nvGrpSpPr>
          <p:grpSpPr>
            <a:xfrm>
              <a:off x="5192333" y="994110"/>
              <a:ext cx="3691376" cy="2381039"/>
              <a:chOff x="4934464" y="3609881"/>
              <a:chExt cx="3691376" cy="2381039"/>
            </a:xfrm>
          </p:grpSpPr>
          <p:pic>
            <p:nvPicPr>
              <p:cNvPr id="17" name="Picture 10"/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910" t="21124" r="3963" b="45268"/>
              <a:stretch/>
            </p:blipFill>
            <p:spPr bwMode="auto">
              <a:xfrm>
                <a:off x="7725592" y="3695048"/>
                <a:ext cx="900248" cy="7828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Picture 10"/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55000" b="95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/>
              <a:stretch/>
            </p:blipFill>
            <p:spPr bwMode="auto">
              <a:xfrm>
                <a:off x="4934464" y="4408901"/>
                <a:ext cx="3691376" cy="15820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4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72363" y="4030239"/>
                <a:ext cx="609600" cy="514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文字方塊 37"/>
              <p:cNvSpPr txBox="1"/>
              <p:nvPr/>
            </p:nvSpPr>
            <p:spPr>
              <a:xfrm rot="21463792">
                <a:off x="5676369" y="4076482"/>
                <a:ext cx="3245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b="1" dirty="0"/>
                  <a:t>+</a:t>
                </a:r>
                <a:endParaRPr lang="zh-TW" altLang="en-US" sz="2400" b="1" dirty="0"/>
              </a:p>
            </p:txBody>
          </p:sp>
          <p:pic>
            <p:nvPicPr>
              <p:cNvPr id="39" name="Picture 7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5034" b="94631" l="3833" r="97213">
                            <a14:foregroundMark x1="68990" y1="75168" x2="68990" y2="75168"/>
                            <a14:foregroundMark x1="76655" y1="75839" x2="76655" y2="75839"/>
                            <a14:foregroundMark x1="87456" y1="74161" x2="87456" y2="74161"/>
                            <a14:foregroundMark x1="86760" y1="82215" x2="86760" y2="82215"/>
                            <a14:foregroundMark x1="77700" y1="83221" x2="77700" y2="83221"/>
                            <a14:foregroundMark x1="70732" y1="82886" x2="70732" y2="8288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504920">
                <a:off x="5851837" y="3609881"/>
                <a:ext cx="931446" cy="967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8973" y="3977953"/>
                <a:ext cx="561975" cy="485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文字方塊 40"/>
              <p:cNvSpPr txBox="1"/>
              <p:nvPr/>
            </p:nvSpPr>
            <p:spPr>
              <a:xfrm rot="21463792">
                <a:off x="7474713" y="4091469"/>
                <a:ext cx="3245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b="1" dirty="0"/>
                  <a:t>+</a:t>
                </a:r>
                <a:endParaRPr lang="zh-TW" altLang="en-US" sz="2400" b="1" dirty="0"/>
              </a:p>
            </p:txBody>
          </p:sp>
        </p:grpSp>
        <p:sp>
          <p:nvSpPr>
            <p:cNvPr id="40" name="文字方塊 39"/>
            <p:cNvSpPr txBox="1"/>
            <p:nvPr/>
          </p:nvSpPr>
          <p:spPr>
            <a:xfrm>
              <a:off x="8070523" y="766269"/>
              <a:ext cx="8175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800" dirty="0"/>
                <a:t>EAP</a:t>
              </a:r>
              <a:endParaRPr lang="zh-TW" altLang="en-US" sz="1800" dirty="0"/>
            </a:p>
          </p:txBody>
        </p:sp>
      </p:grpSp>
      <p:pic>
        <p:nvPicPr>
          <p:cNvPr id="27" name="圖片 26">
            <a:extLst>
              <a:ext uri="{FF2B5EF4-FFF2-40B4-BE49-F238E27FC236}">
                <a16:creationId xmlns:a16="http://schemas.microsoft.com/office/drawing/2014/main" id="{A877850F-B698-4440-83C0-674B361D01CA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1724" t="43344" r="22657" b="36752"/>
          <a:stretch/>
        </p:blipFill>
        <p:spPr>
          <a:xfrm>
            <a:off x="0" y="6694714"/>
            <a:ext cx="9144000" cy="16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80745"/>
      </p:ext>
    </p:extLst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260684" y="321909"/>
            <a:ext cx="3901741" cy="480131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eaLnBrk="1" hangingPunct="1"/>
            <a:r>
              <a:rPr lang="zh-TW" altLang="en-US" sz="2800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員工協助方案</a:t>
            </a:r>
            <a:r>
              <a:rPr lang="en-US" altLang="zh-TW" sz="2800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(EAP)</a:t>
            </a:r>
            <a:r>
              <a:rPr lang="zh-TW" altLang="en-US" sz="2800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介紹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499716" y="1475145"/>
            <a:ext cx="4801749" cy="902811"/>
            <a:chOff x="499716" y="1475145"/>
            <a:chExt cx="4801749" cy="902811"/>
          </a:xfrm>
        </p:grpSpPr>
        <p:sp>
          <p:nvSpPr>
            <p:cNvPr id="28" name="TextBox 1"/>
            <p:cNvSpPr txBox="1">
              <a:spLocks noChangeArrowheads="1"/>
            </p:cNvSpPr>
            <p:nvPr/>
          </p:nvSpPr>
          <p:spPr bwMode="auto">
            <a:xfrm>
              <a:off x="1094949" y="1475145"/>
              <a:ext cx="4206516" cy="902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Aft>
                  <a:spcPct val="40000"/>
                </a:spcAft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spcAft>
                  <a:spcPct val="40000"/>
                </a:spcAft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spcAft>
                  <a:spcPct val="4000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spcAft>
                  <a:spcPct val="40000"/>
                </a:spcAft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4000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None/>
              </a:pPr>
              <a:r>
                <a:rPr lang="zh-TW" altLang="en-US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專為同仁設計的貼心服務</a:t>
              </a:r>
              <a:endParaRPr lang="en-US" altLang="zh-TW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None/>
              </a:pPr>
              <a:r>
                <a:rPr lang="zh-TW" altLang="en-US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讓</a:t>
              </a:r>
              <a:r>
                <a:rPr lang="en-US" altLang="zh-TW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EAP</a:t>
              </a:r>
              <a:r>
                <a:rPr lang="zh-TW" altLang="en-US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成為您工作及生活的好夥伴</a:t>
              </a:r>
            </a:p>
          </p:txBody>
        </p:sp>
        <p:grpSp>
          <p:nvGrpSpPr>
            <p:cNvPr id="30" name="组合 106"/>
            <p:cNvGrpSpPr/>
            <p:nvPr/>
          </p:nvGrpSpPr>
          <p:grpSpPr>
            <a:xfrm rot="20933903">
              <a:off x="499716" y="1519361"/>
              <a:ext cx="497370" cy="495763"/>
              <a:chOff x="4219575" y="3103563"/>
              <a:chExt cx="746125" cy="708025"/>
            </a:xfrm>
            <a:solidFill>
              <a:schemeClr val="accent1"/>
            </a:solidFill>
          </p:grpSpPr>
          <p:sp>
            <p:nvSpPr>
              <p:cNvPr id="31" name="Freeform 356"/>
              <p:cNvSpPr/>
              <p:nvPr/>
            </p:nvSpPr>
            <p:spPr bwMode="auto">
              <a:xfrm>
                <a:off x="4276725" y="3703638"/>
                <a:ext cx="17463" cy="60325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22" y="18"/>
                  </a:cxn>
                  <a:cxn ang="0">
                    <a:pos x="20" y="31"/>
                  </a:cxn>
                  <a:cxn ang="0">
                    <a:pos x="12" y="57"/>
                  </a:cxn>
                  <a:cxn ang="0">
                    <a:pos x="7" y="69"/>
                  </a:cxn>
                  <a:cxn ang="0">
                    <a:pos x="4" y="83"/>
                  </a:cxn>
                  <a:cxn ang="0">
                    <a:pos x="1" y="95"/>
                  </a:cxn>
                  <a:cxn ang="0">
                    <a:pos x="0" y="109"/>
                  </a:cxn>
                  <a:cxn ang="0">
                    <a:pos x="0" y="109"/>
                  </a:cxn>
                  <a:cxn ang="0">
                    <a:pos x="0" y="111"/>
                  </a:cxn>
                  <a:cxn ang="0">
                    <a:pos x="1" y="113"/>
                  </a:cxn>
                  <a:cxn ang="0">
                    <a:pos x="3" y="114"/>
                  </a:cxn>
                  <a:cxn ang="0">
                    <a:pos x="4" y="114"/>
                  </a:cxn>
                  <a:cxn ang="0">
                    <a:pos x="6" y="114"/>
                  </a:cxn>
                  <a:cxn ang="0">
                    <a:pos x="7" y="113"/>
                  </a:cxn>
                  <a:cxn ang="0">
                    <a:pos x="9" y="111"/>
                  </a:cxn>
                  <a:cxn ang="0">
                    <a:pos x="10" y="109"/>
                  </a:cxn>
                  <a:cxn ang="0">
                    <a:pos x="10" y="109"/>
                  </a:cxn>
                  <a:cxn ang="0">
                    <a:pos x="11" y="95"/>
                  </a:cxn>
                  <a:cxn ang="0">
                    <a:pos x="14" y="83"/>
                  </a:cxn>
                  <a:cxn ang="0">
                    <a:pos x="17" y="69"/>
                  </a:cxn>
                  <a:cxn ang="0">
                    <a:pos x="21" y="57"/>
                  </a:cxn>
                  <a:cxn ang="0">
                    <a:pos x="29" y="31"/>
                  </a:cxn>
                  <a:cxn ang="0">
                    <a:pos x="32" y="18"/>
                  </a:cxn>
                  <a:cxn ang="0">
                    <a:pos x="33" y="4"/>
                  </a:cxn>
                  <a:cxn ang="0">
                    <a:pos x="33" y="4"/>
                  </a:cxn>
                  <a:cxn ang="0">
                    <a:pos x="33" y="2"/>
                  </a:cxn>
                  <a:cxn ang="0">
                    <a:pos x="32" y="1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0"/>
                  </a:cxn>
                  <a:cxn ang="0">
                    <a:pos x="25" y="1"/>
                  </a:cxn>
                  <a:cxn ang="0">
                    <a:pos x="24" y="2"/>
                  </a:cxn>
                  <a:cxn ang="0">
                    <a:pos x="24" y="4"/>
                  </a:cxn>
                  <a:cxn ang="0">
                    <a:pos x="24" y="4"/>
                  </a:cxn>
                </a:cxnLst>
                <a:rect l="0" t="0" r="r" b="b"/>
                <a:pathLst>
                  <a:path w="33" h="114">
                    <a:moveTo>
                      <a:pt x="24" y="4"/>
                    </a:moveTo>
                    <a:lnTo>
                      <a:pt x="24" y="4"/>
                    </a:lnTo>
                    <a:lnTo>
                      <a:pt x="22" y="18"/>
                    </a:lnTo>
                    <a:lnTo>
                      <a:pt x="20" y="31"/>
                    </a:lnTo>
                    <a:lnTo>
                      <a:pt x="12" y="57"/>
                    </a:lnTo>
                    <a:lnTo>
                      <a:pt x="7" y="69"/>
                    </a:lnTo>
                    <a:lnTo>
                      <a:pt x="4" y="83"/>
                    </a:lnTo>
                    <a:lnTo>
                      <a:pt x="1" y="95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0" y="111"/>
                    </a:lnTo>
                    <a:lnTo>
                      <a:pt x="1" y="113"/>
                    </a:lnTo>
                    <a:lnTo>
                      <a:pt x="3" y="114"/>
                    </a:lnTo>
                    <a:lnTo>
                      <a:pt x="4" y="114"/>
                    </a:lnTo>
                    <a:lnTo>
                      <a:pt x="6" y="114"/>
                    </a:lnTo>
                    <a:lnTo>
                      <a:pt x="7" y="113"/>
                    </a:lnTo>
                    <a:lnTo>
                      <a:pt x="9" y="111"/>
                    </a:lnTo>
                    <a:lnTo>
                      <a:pt x="10" y="109"/>
                    </a:lnTo>
                    <a:lnTo>
                      <a:pt x="10" y="109"/>
                    </a:lnTo>
                    <a:lnTo>
                      <a:pt x="11" y="95"/>
                    </a:lnTo>
                    <a:lnTo>
                      <a:pt x="14" y="83"/>
                    </a:lnTo>
                    <a:lnTo>
                      <a:pt x="17" y="69"/>
                    </a:lnTo>
                    <a:lnTo>
                      <a:pt x="21" y="57"/>
                    </a:lnTo>
                    <a:lnTo>
                      <a:pt x="29" y="31"/>
                    </a:lnTo>
                    <a:lnTo>
                      <a:pt x="32" y="18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2"/>
                    </a:lnTo>
                    <a:lnTo>
                      <a:pt x="32" y="1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2" name="Freeform 357"/>
              <p:cNvSpPr/>
              <p:nvPr/>
            </p:nvSpPr>
            <p:spPr bwMode="auto">
              <a:xfrm>
                <a:off x="4314825" y="3724275"/>
                <a:ext cx="17463" cy="57150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3" y="4"/>
                  </a:cxn>
                  <a:cxn ang="0">
                    <a:pos x="18" y="17"/>
                  </a:cxn>
                  <a:cxn ang="0">
                    <a:pos x="14" y="29"/>
                  </a:cxn>
                  <a:cxn ang="0">
                    <a:pos x="9" y="43"/>
                  </a:cxn>
                  <a:cxn ang="0">
                    <a:pos x="4" y="55"/>
                  </a:cxn>
                  <a:cxn ang="0">
                    <a:pos x="4" y="55"/>
                  </a:cxn>
                  <a:cxn ang="0">
                    <a:pos x="2" y="68"/>
                  </a:cxn>
                  <a:cxn ang="0">
                    <a:pos x="1" y="80"/>
                  </a:cxn>
                  <a:cxn ang="0">
                    <a:pos x="0" y="105"/>
                  </a:cxn>
                  <a:cxn ang="0">
                    <a:pos x="0" y="105"/>
                  </a:cxn>
                  <a:cxn ang="0">
                    <a:pos x="0" y="106"/>
                  </a:cxn>
                  <a:cxn ang="0">
                    <a:pos x="1" y="108"/>
                  </a:cxn>
                  <a:cxn ang="0">
                    <a:pos x="2" y="109"/>
                  </a:cxn>
                  <a:cxn ang="0">
                    <a:pos x="4" y="109"/>
                  </a:cxn>
                  <a:cxn ang="0">
                    <a:pos x="6" y="109"/>
                  </a:cxn>
                  <a:cxn ang="0">
                    <a:pos x="7" y="108"/>
                  </a:cxn>
                  <a:cxn ang="0">
                    <a:pos x="8" y="106"/>
                  </a:cxn>
                  <a:cxn ang="0">
                    <a:pos x="9" y="105"/>
                  </a:cxn>
                  <a:cxn ang="0">
                    <a:pos x="9" y="105"/>
                  </a:cxn>
                  <a:cxn ang="0">
                    <a:pos x="9" y="93"/>
                  </a:cxn>
                  <a:cxn ang="0">
                    <a:pos x="11" y="83"/>
                  </a:cxn>
                  <a:cxn ang="0">
                    <a:pos x="13" y="62"/>
                  </a:cxn>
                  <a:cxn ang="0">
                    <a:pos x="13" y="62"/>
                  </a:cxn>
                  <a:cxn ang="0">
                    <a:pos x="14" y="55"/>
                  </a:cxn>
                  <a:cxn ang="0">
                    <a:pos x="16" y="48"/>
                  </a:cxn>
                  <a:cxn ang="0">
                    <a:pos x="21" y="33"/>
                  </a:cxn>
                  <a:cxn ang="0">
                    <a:pos x="27" y="2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2" y="3"/>
                  </a:cxn>
                  <a:cxn ang="0">
                    <a:pos x="31" y="1"/>
                  </a:cxn>
                  <a:cxn ang="0">
                    <a:pos x="28" y="0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4" y="1"/>
                  </a:cxn>
                  <a:cxn ang="0">
                    <a:pos x="23" y="4"/>
                  </a:cxn>
                  <a:cxn ang="0">
                    <a:pos x="23" y="4"/>
                  </a:cxn>
                </a:cxnLst>
                <a:rect l="0" t="0" r="r" b="b"/>
                <a:pathLst>
                  <a:path w="33" h="109">
                    <a:moveTo>
                      <a:pt x="23" y="4"/>
                    </a:moveTo>
                    <a:lnTo>
                      <a:pt x="23" y="4"/>
                    </a:lnTo>
                    <a:lnTo>
                      <a:pt x="18" y="17"/>
                    </a:lnTo>
                    <a:lnTo>
                      <a:pt x="14" y="29"/>
                    </a:lnTo>
                    <a:lnTo>
                      <a:pt x="9" y="43"/>
                    </a:lnTo>
                    <a:lnTo>
                      <a:pt x="4" y="55"/>
                    </a:lnTo>
                    <a:lnTo>
                      <a:pt x="4" y="55"/>
                    </a:lnTo>
                    <a:lnTo>
                      <a:pt x="2" y="68"/>
                    </a:lnTo>
                    <a:lnTo>
                      <a:pt x="1" y="80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2" y="109"/>
                    </a:lnTo>
                    <a:lnTo>
                      <a:pt x="4" y="109"/>
                    </a:lnTo>
                    <a:lnTo>
                      <a:pt x="6" y="109"/>
                    </a:lnTo>
                    <a:lnTo>
                      <a:pt x="7" y="108"/>
                    </a:lnTo>
                    <a:lnTo>
                      <a:pt x="8" y="106"/>
                    </a:lnTo>
                    <a:lnTo>
                      <a:pt x="9" y="105"/>
                    </a:lnTo>
                    <a:lnTo>
                      <a:pt x="9" y="105"/>
                    </a:lnTo>
                    <a:lnTo>
                      <a:pt x="9" y="93"/>
                    </a:lnTo>
                    <a:lnTo>
                      <a:pt x="11" y="83"/>
                    </a:lnTo>
                    <a:lnTo>
                      <a:pt x="13" y="62"/>
                    </a:lnTo>
                    <a:lnTo>
                      <a:pt x="13" y="62"/>
                    </a:lnTo>
                    <a:lnTo>
                      <a:pt x="14" y="55"/>
                    </a:lnTo>
                    <a:lnTo>
                      <a:pt x="16" y="48"/>
                    </a:lnTo>
                    <a:lnTo>
                      <a:pt x="21" y="33"/>
                    </a:lnTo>
                    <a:lnTo>
                      <a:pt x="27" y="2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4"/>
                    </a:lnTo>
                    <a:lnTo>
                      <a:pt x="32" y="3"/>
                    </a:lnTo>
                    <a:lnTo>
                      <a:pt x="31" y="1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4" y="1"/>
                    </a:lnTo>
                    <a:lnTo>
                      <a:pt x="23" y="4"/>
                    </a:lnTo>
                    <a:lnTo>
                      <a:pt x="2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3" name="Freeform 358"/>
              <p:cNvSpPr/>
              <p:nvPr/>
            </p:nvSpPr>
            <p:spPr bwMode="auto">
              <a:xfrm>
                <a:off x="4352925" y="3725863"/>
                <a:ext cx="22225" cy="55563"/>
              </a:xfrm>
              <a:custGeom>
                <a:avLst/>
                <a:gdLst/>
                <a:ahLst/>
                <a:cxnLst>
                  <a:cxn ang="0">
                    <a:pos x="33" y="5"/>
                  </a:cxn>
                  <a:cxn ang="0">
                    <a:pos x="33" y="5"/>
                  </a:cxn>
                  <a:cxn ang="0">
                    <a:pos x="32" y="11"/>
                  </a:cxn>
                  <a:cxn ang="0">
                    <a:pos x="30" y="17"/>
                  </a:cxn>
                  <a:cxn ang="0">
                    <a:pos x="25" y="30"/>
                  </a:cxn>
                  <a:cxn ang="0">
                    <a:pos x="18" y="41"/>
                  </a:cxn>
                  <a:cxn ang="0">
                    <a:pos x="13" y="52"/>
                  </a:cxn>
                  <a:cxn ang="0">
                    <a:pos x="13" y="52"/>
                  </a:cxn>
                  <a:cxn ang="0">
                    <a:pos x="9" y="64"/>
                  </a:cxn>
                  <a:cxn ang="0">
                    <a:pos x="5" y="75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1" y="103"/>
                  </a:cxn>
                  <a:cxn ang="0">
                    <a:pos x="3" y="104"/>
                  </a:cxn>
                  <a:cxn ang="0">
                    <a:pos x="5" y="104"/>
                  </a:cxn>
                  <a:cxn ang="0">
                    <a:pos x="6" y="104"/>
                  </a:cxn>
                  <a:cxn ang="0">
                    <a:pos x="8" y="103"/>
                  </a:cxn>
                  <a:cxn ang="0">
                    <a:pos x="8" y="101"/>
                  </a:cxn>
                  <a:cxn ang="0">
                    <a:pos x="8" y="101"/>
                  </a:cxn>
                  <a:cxn ang="0">
                    <a:pos x="16" y="72"/>
                  </a:cxn>
                  <a:cxn ang="0">
                    <a:pos x="21" y="58"/>
                  </a:cxn>
                  <a:cxn ang="0">
                    <a:pos x="27" y="45"/>
                  </a:cxn>
                  <a:cxn ang="0">
                    <a:pos x="27" y="45"/>
                  </a:cxn>
                  <a:cxn ang="0">
                    <a:pos x="36" y="25"/>
                  </a:cxn>
                  <a:cxn ang="0">
                    <a:pos x="40" y="15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3"/>
                  </a:cxn>
                  <a:cxn ang="0">
                    <a:pos x="41" y="1"/>
                  </a:cxn>
                  <a:cxn ang="0">
                    <a:pos x="39" y="1"/>
                  </a:cxn>
                  <a:cxn ang="0">
                    <a:pos x="38" y="0"/>
                  </a:cxn>
                  <a:cxn ang="0">
                    <a:pos x="34" y="1"/>
                  </a:cxn>
                  <a:cxn ang="0">
                    <a:pos x="33" y="3"/>
                  </a:cxn>
                  <a:cxn ang="0">
                    <a:pos x="33" y="5"/>
                  </a:cxn>
                  <a:cxn ang="0">
                    <a:pos x="33" y="5"/>
                  </a:cxn>
                </a:cxnLst>
                <a:rect l="0" t="0" r="r" b="b"/>
                <a:pathLst>
                  <a:path w="42" h="104">
                    <a:moveTo>
                      <a:pt x="33" y="5"/>
                    </a:moveTo>
                    <a:lnTo>
                      <a:pt x="33" y="5"/>
                    </a:lnTo>
                    <a:lnTo>
                      <a:pt x="32" y="11"/>
                    </a:lnTo>
                    <a:lnTo>
                      <a:pt x="30" y="17"/>
                    </a:lnTo>
                    <a:lnTo>
                      <a:pt x="25" y="30"/>
                    </a:lnTo>
                    <a:lnTo>
                      <a:pt x="18" y="41"/>
                    </a:lnTo>
                    <a:lnTo>
                      <a:pt x="13" y="52"/>
                    </a:lnTo>
                    <a:lnTo>
                      <a:pt x="13" y="52"/>
                    </a:lnTo>
                    <a:lnTo>
                      <a:pt x="9" y="64"/>
                    </a:lnTo>
                    <a:lnTo>
                      <a:pt x="5" y="75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3"/>
                    </a:lnTo>
                    <a:lnTo>
                      <a:pt x="3" y="104"/>
                    </a:lnTo>
                    <a:lnTo>
                      <a:pt x="5" y="104"/>
                    </a:lnTo>
                    <a:lnTo>
                      <a:pt x="6" y="104"/>
                    </a:lnTo>
                    <a:lnTo>
                      <a:pt x="8" y="103"/>
                    </a:lnTo>
                    <a:lnTo>
                      <a:pt x="8" y="101"/>
                    </a:lnTo>
                    <a:lnTo>
                      <a:pt x="8" y="101"/>
                    </a:lnTo>
                    <a:lnTo>
                      <a:pt x="16" y="72"/>
                    </a:lnTo>
                    <a:lnTo>
                      <a:pt x="21" y="58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36" y="25"/>
                    </a:lnTo>
                    <a:lnTo>
                      <a:pt x="40" y="15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1" y="1"/>
                    </a:lnTo>
                    <a:lnTo>
                      <a:pt x="39" y="1"/>
                    </a:lnTo>
                    <a:lnTo>
                      <a:pt x="38" y="0"/>
                    </a:lnTo>
                    <a:lnTo>
                      <a:pt x="34" y="1"/>
                    </a:lnTo>
                    <a:lnTo>
                      <a:pt x="33" y="3"/>
                    </a:lnTo>
                    <a:lnTo>
                      <a:pt x="33" y="5"/>
                    </a:lnTo>
                    <a:lnTo>
                      <a:pt x="33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4" name="Freeform 359"/>
              <p:cNvSpPr/>
              <p:nvPr/>
            </p:nvSpPr>
            <p:spPr bwMode="auto">
              <a:xfrm>
                <a:off x="4387850" y="3729038"/>
                <a:ext cx="26988" cy="57150"/>
              </a:xfrm>
              <a:custGeom>
                <a:avLst/>
                <a:gdLst/>
                <a:ahLst/>
                <a:cxnLst>
                  <a:cxn ang="0">
                    <a:pos x="42" y="4"/>
                  </a:cxn>
                  <a:cxn ang="0">
                    <a:pos x="42" y="4"/>
                  </a:cxn>
                  <a:cxn ang="0">
                    <a:pos x="41" y="10"/>
                  </a:cxn>
                  <a:cxn ang="0">
                    <a:pos x="40" y="15"/>
                  </a:cxn>
                  <a:cxn ang="0">
                    <a:pos x="35" y="26"/>
                  </a:cxn>
                  <a:cxn ang="0">
                    <a:pos x="24" y="44"/>
                  </a:cxn>
                  <a:cxn ang="0">
                    <a:pos x="24" y="44"/>
                  </a:cxn>
                  <a:cxn ang="0">
                    <a:pos x="22" y="49"/>
                  </a:cxn>
                  <a:cxn ang="0">
                    <a:pos x="20" y="56"/>
                  </a:cxn>
                  <a:cxn ang="0">
                    <a:pos x="16" y="67"/>
                  </a:cxn>
                  <a:cxn ang="0">
                    <a:pos x="16" y="67"/>
                  </a:cxn>
                  <a:cxn ang="0">
                    <a:pos x="9" y="84"/>
                  </a:cxn>
                  <a:cxn ang="0">
                    <a:pos x="0" y="101"/>
                  </a:cxn>
                  <a:cxn ang="0">
                    <a:pos x="0" y="101"/>
                  </a:cxn>
                  <a:cxn ang="0">
                    <a:pos x="0" y="103"/>
                  </a:cxn>
                  <a:cxn ang="0">
                    <a:pos x="0" y="105"/>
                  </a:cxn>
                  <a:cxn ang="0">
                    <a:pos x="1" y="107"/>
                  </a:cxn>
                  <a:cxn ang="0">
                    <a:pos x="2" y="108"/>
                  </a:cxn>
                  <a:cxn ang="0">
                    <a:pos x="4" y="108"/>
                  </a:cxn>
                  <a:cxn ang="0">
                    <a:pos x="6" y="108"/>
                  </a:cxn>
                  <a:cxn ang="0">
                    <a:pos x="7" y="108"/>
                  </a:cxn>
                  <a:cxn ang="0">
                    <a:pos x="8" y="106"/>
                  </a:cxn>
                  <a:cxn ang="0">
                    <a:pos x="8" y="106"/>
                  </a:cxn>
                  <a:cxn ang="0">
                    <a:pos x="22" y="77"/>
                  </a:cxn>
                  <a:cxn ang="0">
                    <a:pos x="22" y="77"/>
                  </a:cxn>
                  <a:cxn ang="0">
                    <a:pos x="25" y="70"/>
                  </a:cxn>
                  <a:cxn ang="0">
                    <a:pos x="28" y="62"/>
                  </a:cxn>
                  <a:cxn ang="0">
                    <a:pos x="31" y="53"/>
                  </a:cxn>
                  <a:cxn ang="0">
                    <a:pos x="34" y="46"/>
                  </a:cxn>
                  <a:cxn ang="0">
                    <a:pos x="34" y="46"/>
                  </a:cxn>
                  <a:cxn ang="0">
                    <a:pos x="45" y="26"/>
                  </a:cxn>
                  <a:cxn ang="0">
                    <a:pos x="49" y="15"/>
                  </a:cxn>
                  <a:cxn ang="0">
                    <a:pos x="51" y="10"/>
                  </a:cxn>
                  <a:cxn ang="0">
                    <a:pos x="52" y="4"/>
                  </a:cxn>
                  <a:cxn ang="0">
                    <a:pos x="52" y="4"/>
                  </a:cxn>
                  <a:cxn ang="0">
                    <a:pos x="52" y="2"/>
                  </a:cxn>
                  <a:cxn ang="0">
                    <a:pos x="51" y="1"/>
                  </a:cxn>
                  <a:cxn ang="0">
                    <a:pos x="49" y="0"/>
                  </a:cxn>
                  <a:cxn ang="0">
                    <a:pos x="47" y="0"/>
                  </a:cxn>
                  <a:cxn ang="0">
                    <a:pos x="44" y="1"/>
                  </a:cxn>
                  <a:cxn ang="0">
                    <a:pos x="43" y="2"/>
                  </a:cxn>
                  <a:cxn ang="0">
                    <a:pos x="42" y="4"/>
                  </a:cxn>
                  <a:cxn ang="0">
                    <a:pos x="42" y="4"/>
                  </a:cxn>
                </a:cxnLst>
                <a:rect l="0" t="0" r="r" b="b"/>
                <a:pathLst>
                  <a:path w="52" h="108">
                    <a:moveTo>
                      <a:pt x="42" y="4"/>
                    </a:moveTo>
                    <a:lnTo>
                      <a:pt x="42" y="4"/>
                    </a:lnTo>
                    <a:lnTo>
                      <a:pt x="41" y="10"/>
                    </a:lnTo>
                    <a:lnTo>
                      <a:pt x="40" y="15"/>
                    </a:lnTo>
                    <a:lnTo>
                      <a:pt x="35" y="26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2" y="49"/>
                    </a:lnTo>
                    <a:lnTo>
                      <a:pt x="20" y="56"/>
                    </a:lnTo>
                    <a:lnTo>
                      <a:pt x="16" y="67"/>
                    </a:lnTo>
                    <a:lnTo>
                      <a:pt x="16" y="67"/>
                    </a:lnTo>
                    <a:lnTo>
                      <a:pt x="9" y="84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3"/>
                    </a:lnTo>
                    <a:lnTo>
                      <a:pt x="0" y="105"/>
                    </a:lnTo>
                    <a:lnTo>
                      <a:pt x="1" y="107"/>
                    </a:lnTo>
                    <a:lnTo>
                      <a:pt x="2" y="108"/>
                    </a:lnTo>
                    <a:lnTo>
                      <a:pt x="4" y="108"/>
                    </a:lnTo>
                    <a:lnTo>
                      <a:pt x="6" y="108"/>
                    </a:lnTo>
                    <a:lnTo>
                      <a:pt x="7" y="108"/>
                    </a:lnTo>
                    <a:lnTo>
                      <a:pt x="8" y="106"/>
                    </a:lnTo>
                    <a:lnTo>
                      <a:pt x="8" y="106"/>
                    </a:lnTo>
                    <a:lnTo>
                      <a:pt x="22" y="77"/>
                    </a:lnTo>
                    <a:lnTo>
                      <a:pt x="22" y="77"/>
                    </a:lnTo>
                    <a:lnTo>
                      <a:pt x="25" y="70"/>
                    </a:lnTo>
                    <a:lnTo>
                      <a:pt x="28" y="62"/>
                    </a:lnTo>
                    <a:lnTo>
                      <a:pt x="31" y="53"/>
                    </a:lnTo>
                    <a:lnTo>
                      <a:pt x="34" y="46"/>
                    </a:lnTo>
                    <a:lnTo>
                      <a:pt x="34" y="46"/>
                    </a:lnTo>
                    <a:lnTo>
                      <a:pt x="45" y="26"/>
                    </a:lnTo>
                    <a:lnTo>
                      <a:pt x="49" y="15"/>
                    </a:lnTo>
                    <a:lnTo>
                      <a:pt x="51" y="10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2" y="2"/>
                    </a:lnTo>
                    <a:lnTo>
                      <a:pt x="51" y="1"/>
                    </a:lnTo>
                    <a:lnTo>
                      <a:pt x="49" y="0"/>
                    </a:lnTo>
                    <a:lnTo>
                      <a:pt x="47" y="0"/>
                    </a:lnTo>
                    <a:lnTo>
                      <a:pt x="44" y="1"/>
                    </a:lnTo>
                    <a:lnTo>
                      <a:pt x="43" y="2"/>
                    </a:lnTo>
                    <a:lnTo>
                      <a:pt x="42" y="4"/>
                    </a:lnTo>
                    <a:lnTo>
                      <a:pt x="4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5" name="Freeform 360"/>
              <p:cNvSpPr/>
              <p:nvPr/>
            </p:nvSpPr>
            <p:spPr bwMode="auto">
              <a:xfrm>
                <a:off x="4438650" y="3730625"/>
                <a:ext cx="23813" cy="55563"/>
              </a:xfrm>
              <a:custGeom>
                <a:avLst/>
                <a:gdLst/>
                <a:ahLst/>
                <a:cxnLst>
                  <a:cxn ang="0">
                    <a:pos x="37" y="5"/>
                  </a:cxn>
                  <a:cxn ang="0">
                    <a:pos x="37" y="5"/>
                  </a:cxn>
                  <a:cxn ang="0">
                    <a:pos x="35" y="17"/>
                  </a:cxn>
                  <a:cxn ang="0">
                    <a:pos x="32" y="29"/>
                  </a:cxn>
                  <a:cxn ang="0">
                    <a:pos x="27" y="41"/>
                  </a:cxn>
                  <a:cxn ang="0">
                    <a:pos x="21" y="53"/>
                  </a:cxn>
                  <a:cxn ang="0">
                    <a:pos x="8" y="75"/>
                  </a:cxn>
                  <a:cxn ang="0">
                    <a:pos x="3" y="87"/>
                  </a:cxn>
                  <a:cxn ang="0">
                    <a:pos x="0" y="99"/>
                  </a:cxn>
                  <a:cxn ang="0">
                    <a:pos x="0" y="99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3"/>
                  </a:cxn>
                  <a:cxn ang="0">
                    <a:pos x="3" y="104"/>
                  </a:cxn>
                  <a:cxn ang="0">
                    <a:pos x="5" y="104"/>
                  </a:cxn>
                  <a:cxn ang="0">
                    <a:pos x="6" y="104"/>
                  </a:cxn>
                  <a:cxn ang="0">
                    <a:pos x="8" y="103"/>
                  </a:cxn>
                  <a:cxn ang="0">
                    <a:pos x="9" y="101"/>
                  </a:cxn>
                  <a:cxn ang="0">
                    <a:pos x="9" y="101"/>
                  </a:cxn>
                  <a:cxn ang="0">
                    <a:pos x="12" y="89"/>
                  </a:cxn>
                  <a:cxn ang="0">
                    <a:pos x="17" y="76"/>
                  </a:cxn>
                  <a:cxn ang="0">
                    <a:pos x="30" y="54"/>
                  </a:cxn>
                  <a:cxn ang="0">
                    <a:pos x="36" y="42"/>
                  </a:cxn>
                  <a:cxn ang="0">
                    <a:pos x="41" y="30"/>
                  </a:cxn>
                  <a:cxn ang="0">
                    <a:pos x="45" y="17"/>
                  </a:cxn>
                  <a:cxn ang="0">
                    <a:pos x="46" y="5"/>
                  </a:cxn>
                  <a:cxn ang="0">
                    <a:pos x="46" y="5"/>
                  </a:cxn>
                  <a:cxn ang="0">
                    <a:pos x="46" y="3"/>
                  </a:cxn>
                  <a:cxn ang="0">
                    <a:pos x="45" y="2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40" y="1"/>
                  </a:cxn>
                  <a:cxn ang="0">
                    <a:pos x="39" y="2"/>
                  </a:cxn>
                  <a:cxn ang="0">
                    <a:pos x="38" y="3"/>
                  </a:cxn>
                  <a:cxn ang="0">
                    <a:pos x="37" y="5"/>
                  </a:cxn>
                  <a:cxn ang="0">
                    <a:pos x="37" y="5"/>
                  </a:cxn>
                </a:cxnLst>
                <a:rect l="0" t="0" r="r" b="b"/>
                <a:pathLst>
                  <a:path w="46" h="104">
                    <a:moveTo>
                      <a:pt x="37" y="5"/>
                    </a:moveTo>
                    <a:lnTo>
                      <a:pt x="37" y="5"/>
                    </a:lnTo>
                    <a:lnTo>
                      <a:pt x="35" y="17"/>
                    </a:lnTo>
                    <a:lnTo>
                      <a:pt x="32" y="29"/>
                    </a:lnTo>
                    <a:lnTo>
                      <a:pt x="27" y="41"/>
                    </a:lnTo>
                    <a:lnTo>
                      <a:pt x="21" y="53"/>
                    </a:lnTo>
                    <a:lnTo>
                      <a:pt x="8" y="75"/>
                    </a:lnTo>
                    <a:lnTo>
                      <a:pt x="3" y="87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3"/>
                    </a:lnTo>
                    <a:lnTo>
                      <a:pt x="3" y="104"/>
                    </a:lnTo>
                    <a:lnTo>
                      <a:pt x="5" y="104"/>
                    </a:lnTo>
                    <a:lnTo>
                      <a:pt x="6" y="104"/>
                    </a:lnTo>
                    <a:lnTo>
                      <a:pt x="8" y="103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2" y="89"/>
                    </a:lnTo>
                    <a:lnTo>
                      <a:pt x="17" y="76"/>
                    </a:lnTo>
                    <a:lnTo>
                      <a:pt x="30" y="54"/>
                    </a:lnTo>
                    <a:lnTo>
                      <a:pt x="36" y="42"/>
                    </a:lnTo>
                    <a:lnTo>
                      <a:pt x="41" y="30"/>
                    </a:lnTo>
                    <a:lnTo>
                      <a:pt x="45" y="17"/>
                    </a:lnTo>
                    <a:lnTo>
                      <a:pt x="46" y="5"/>
                    </a:lnTo>
                    <a:lnTo>
                      <a:pt x="46" y="5"/>
                    </a:lnTo>
                    <a:lnTo>
                      <a:pt x="46" y="3"/>
                    </a:lnTo>
                    <a:lnTo>
                      <a:pt x="45" y="2"/>
                    </a:lnTo>
                    <a:lnTo>
                      <a:pt x="44" y="1"/>
                    </a:lnTo>
                    <a:lnTo>
                      <a:pt x="42" y="0"/>
                    </a:lnTo>
                    <a:lnTo>
                      <a:pt x="40" y="1"/>
                    </a:lnTo>
                    <a:lnTo>
                      <a:pt x="39" y="2"/>
                    </a:lnTo>
                    <a:lnTo>
                      <a:pt x="38" y="3"/>
                    </a:lnTo>
                    <a:lnTo>
                      <a:pt x="37" y="5"/>
                    </a:lnTo>
                    <a:lnTo>
                      <a:pt x="37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6" name="Freeform 361"/>
              <p:cNvSpPr/>
              <p:nvPr/>
            </p:nvSpPr>
            <p:spPr bwMode="auto">
              <a:xfrm>
                <a:off x="4478338" y="3732213"/>
                <a:ext cx="25400" cy="52388"/>
              </a:xfrm>
              <a:custGeom>
                <a:avLst/>
                <a:gdLst/>
                <a:ahLst/>
                <a:cxnLst>
                  <a:cxn ang="0">
                    <a:pos x="39" y="3"/>
                  </a:cxn>
                  <a:cxn ang="0">
                    <a:pos x="39" y="3"/>
                  </a:cxn>
                  <a:cxn ang="0">
                    <a:pos x="34" y="14"/>
                  </a:cxn>
                  <a:cxn ang="0">
                    <a:pos x="29" y="26"/>
                  </a:cxn>
                  <a:cxn ang="0">
                    <a:pos x="18" y="47"/>
                  </a:cxn>
                  <a:cxn ang="0">
                    <a:pos x="13" y="58"/>
                  </a:cxn>
                  <a:cxn ang="0">
                    <a:pos x="8" y="69"/>
                  </a:cxn>
                  <a:cxn ang="0">
                    <a:pos x="3" y="80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5"/>
                  </a:cxn>
                  <a:cxn ang="0">
                    <a:pos x="1" y="97"/>
                  </a:cxn>
                  <a:cxn ang="0">
                    <a:pos x="4" y="98"/>
                  </a:cxn>
                  <a:cxn ang="0">
                    <a:pos x="6" y="99"/>
                  </a:cxn>
                  <a:cxn ang="0">
                    <a:pos x="8" y="98"/>
                  </a:cxn>
                  <a:cxn ang="0">
                    <a:pos x="9" y="97"/>
                  </a:cxn>
                  <a:cxn ang="0">
                    <a:pos x="10" y="95"/>
                  </a:cxn>
                  <a:cxn ang="0">
                    <a:pos x="10" y="95"/>
                  </a:cxn>
                  <a:cxn ang="0">
                    <a:pos x="13" y="84"/>
                  </a:cxn>
                  <a:cxn ang="0">
                    <a:pos x="17" y="72"/>
                  </a:cxn>
                  <a:cxn ang="0">
                    <a:pos x="22" y="61"/>
                  </a:cxn>
                  <a:cxn ang="0">
                    <a:pos x="27" y="49"/>
                  </a:cxn>
                  <a:cxn ang="0">
                    <a:pos x="39" y="28"/>
                  </a:cxn>
                  <a:cxn ang="0">
                    <a:pos x="44" y="16"/>
                  </a:cxn>
                  <a:cxn ang="0">
                    <a:pos x="48" y="5"/>
                  </a:cxn>
                  <a:cxn ang="0">
                    <a:pos x="48" y="5"/>
                  </a:cxn>
                  <a:cxn ang="0">
                    <a:pos x="48" y="3"/>
                  </a:cxn>
                  <a:cxn ang="0">
                    <a:pos x="47" y="2"/>
                  </a:cxn>
                  <a:cxn ang="0">
                    <a:pos x="46" y="0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1"/>
                  </a:cxn>
                  <a:cxn ang="0">
                    <a:pos x="39" y="3"/>
                  </a:cxn>
                  <a:cxn ang="0">
                    <a:pos x="39" y="3"/>
                  </a:cxn>
                </a:cxnLst>
                <a:rect l="0" t="0" r="r" b="b"/>
                <a:pathLst>
                  <a:path w="48" h="99">
                    <a:moveTo>
                      <a:pt x="39" y="3"/>
                    </a:moveTo>
                    <a:lnTo>
                      <a:pt x="39" y="3"/>
                    </a:lnTo>
                    <a:lnTo>
                      <a:pt x="34" y="14"/>
                    </a:lnTo>
                    <a:lnTo>
                      <a:pt x="29" y="26"/>
                    </a:lnTo>
                    <a:lnTo>
                      <a:pt x="18" y="47"/>
                    </a:lnTo>
                    <a:lnTo>
                      <a:pt x="13" y="58"/>
                    </a:lnTo>
                    <a:lnTo>
                      <a:pt x="8" y="69"/>
                    </a:lnTo>
                    <a:lnTo>
                      <a:pt x="3" y="80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4" y="98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9" y="97"/>
                    </a:lnTo>
                    <a:lnTo>
                      <a:pt x="10" y="95"/>
                    </a:lnTo>
                    <a:lnTo>
                      <a:pt x="10" y="95"/>
                    </a:lnTo>
                    <a:lnTo>
                      <a:pt x="13" y="84"/>
                    </a:lnTo>
                    <a:lnTo>
                      <a:pt x="17" y="72"/>
                    </a:lnTo>
                    <a:lnTo>
                      <a:pt x="22" y="61"/>
                    </a:lnTo>
                    <a:lnTo>
                      <a:pt x="27" y="49"/>
                    </a:lnTo>
                    <a:lnTo>
                      <a:pt x="39" y="28"/>
                    </a:lnTo>
                    <a:lnTo>
                      <a:pt x="44" y="16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48" y="3"/>
                    </a:lnTo>
                    <a:lnTo>
                      <a:pt x="47" y="2"/>
                    </a:lnTo>
                    <a:lnTo>
                      <a:pt x="46" y="0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1"/>
                    </a:lnTo>
                    <a:lnTo>
                      <a:pt x="39" y="3"/>
                    </a:lnTo>
                    <a:lnTo>
                      <a:pt x="3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7" name="Freeform 362"/>
              <p:cNvSpPr/>
              <p:nvPr/>
            </p:nvSpPr>
            <p:spPr bwMode="auto">
              <a:xfrm>
                <a:off x="4508500" y="3738563"/>
                <a:ext cx="19050" cy="55563"/>
              </a:xfrm>
              <a:custGeom>
                <a:avLst/>
                <a:gdLst/>
                <a:ahLst/>
                <a:cxnLst>
                  <a:cxn ang="0">
                    <a:pos x="29" y="5"/>
                  </a:cxn>
                  <a:cxn ang="0">
                    <a:pos x="29" y="5"/>
                  </a:cxn>
                  <a:cxn ang="0">
                    <a:pos x="27" y="17"/>
                  </a:cxn>
                  <a:cxn ang="0">
                    <a:pos x="24" y="29"/>
                  </a:cxn>
                  <a:cxn ang="0">
                    <a:pos x="15" y="51"/>
                  </a:cxn>
                  <a:cxn ang="0">
                    <a:pos x="15" y="51"/>
                  </a:cxn>
                  <a:cxn ang="0">
                    <a:pos x="14" y="56"/>
                  </a:cxn>
                  <a:cxn ang="0">
                    <a:pos x="13" y="61"/>
                  </a:cxn>
                  <a:cxn ang="0">
                    <a:pos x="12" y="73"/>
                  </a:cxn>
                  <a:cxn ang="0">
                    <a:pos x="12" y="73"/>
                  </a:cxn>
                  <a:cxn ang="0">
                    <a:pos x="9" y="79"/>
                  </a:cxn>
                  <a:cxn ang="0">
                    <a:pos x="7" y="85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99"/>
                  </a:cxn>
                  <a:cxn ang="0">
                    <a:pos x="0" y="102"/>
                  </a:cxn>
                  <a:cxn ang="0">
                    <a:pos x="1" y="103"/>
                  </a:cxn>
                  <a:cxn ang="0">
                    <a:pos x="2" y="104"/>
                  </a:cxn>
                  <a:cxn ang="0">
                    <a:pos x="4" y="105"/>
                  </a:cxn>
                  <a:cxn ang="0">
                    <a:pos x="6" y="105"/>
                  </a:cxn>
                  <a:cxn ang="0">
                    <a:pos x="7" y="104"/>
                  </a:cxn>
                  <a:cxn ang="0">
                    <a:pos x="9" y="103"/>
                  </a:cxn>
                  <a:cxn ang="0">
                    <a:pos x="9" y="103"/>
                  </a:cxn>
                  <a:cxn ang="0">
                    <a:pos x="15" y="92"/>
                  </a:cxn>
                  <a:cxn ang="0">
                    <a:pos x="19" y="81"/>
                  </a:cxn>
                  <a:cxn ang="0">
                    <a:pos x="22" y="70"/>
                  </a:cxn>
                  <a:cxn ang="0">
                    <a:pos x="24" y="57"/>
                  </a:cxn>
                  <a:cxn ang="0">
                    <a:pos x="24" y="57"/>
                  </a:cxn>
                  <a:cxn ang="0">
                    <a:pos x="25" y="51"/>
                  </a:cxn>
                  <a:cxn ang="0">
                    <a:pos x="27" y="45"/>
                  </a:cxn>
                  <a:cxn ang="0">
                    <a:pos x="31" y="31"/>
                  </a:cxn>
                  <a:cxn ang="0">
                    <a:pos x="35" y="19"/>
                  </a:cxn>
                  <a:cxn ang="0">
                    <a:pos x="37" y="12"/>
                  </a:cxn>
                  <a:cxn ang="0">
                    <a:pos x="38" y="5"/>
                  </a:cxn>
                  <a:cxn ang="0">
                    <a:pos x="38" y="5"/>
                  </a:cxn>
                  <a:cxn ang="0">
                    <a:pos x="37" y="3"/>
                  </a:cxn>
                  <a:cxn ang="0">
                    <a:pos x="37" y="1"/>
                  </a:cxn>
                  <a:cxn ang="0">
                    <a:pos x="35" y="1"/>
                  </a:cxn>
                  <a:cxn ang="0">
                    <a:pos x="33" y="0"/>
                  </a:cxn>
                  <a:cxn ang="0">
                    <a:pos x="32" y="1"/>
                  </a:cxn>
                  <a:cxn ang="0">
                    <a:pos x="30" y="1"/>
                  </a:cxn>
                  <a:cxn ang="0">
                    <a:pos x="29" y="3"/>
                  </a:cxn>
                  <a:cxn ang="0">
                    <a:pos x="29" y="5"/>
                  </a:cxn>
                  <a:cxn ang="0">
                    <a:pos x="29" y="5"/>
                  </a:cxn>
                </a:cxnLst>
                <a:rect l="0" t="0" r="r" b="b"/>
                <a:pathLst>
                  <a:path w="38" h="105">
                    <a:moveTo>
                      <a:pt x="29" y="5"/>
                    </a:moveTo>
                    <a:lnTo>
                      <a:pt x="29" y="5"/>
                    </a:lnTo>
                    <a:lnTo>
                      <a:pt x="27" y="17"/>
                    </a:lnTo>
                    <a:lnTo>
                      <a:pt x="24" y="29"/>
                    </a:lnTo>
                    <a:lnTo>
                      <a:pt x="15" y="51"/>
                    </a:lnTo>
                    <a:lnTo>
                      <a:pt x="15" y="51"/>
                    </a:lnTo>
                    <a:lnTo>
                      <a:pt x="14" y="56"/>
                    </a:lnTo>
                    <a:lnTo>
                      <a:pt x="13" y="61"/>
                    </a:lnTo>
                    <a:lnTo>
                      <a:pt x="12" y="73"/>
                    </a:lnTo>
                    <a:lnTo>
                      <a:pt x="12" y="73"/>
                    </a:lnTo>
                    <a:lnTo>
                      <a:pt x="9" y="79"/>
                    </a:lnTo>
                    <a:lnTo>
                      <a:pt x="7" y="85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99"/>
                    </a:lnTo>
                    <a:lnTo>
                      <a:pt x="0" y="102"/>
                    </a:lnTo>
                    <a:lnTo>
                      <a:pt x="1" y="103"/>
                    </a:lnTo>
                    <a:lnTo>
                      <a:pt x="2" y="104"/>
                    </a:lnTo>
                    <a:lnTo>
                      <a:pt x="4" y="105"/>
                    </a:lnTo>
                    <a:lnTo>
                      <a:pt x="6" y="105"/>
                    </a:lnTo>
                    <a:lnTo>
                      <a:pt x="7" y="104"/>
                    </a:lnTo>
                    <a:lnTo>
                      <a:pt x="9" y="103"/>
                    </a:lnTo>
                    <a:lnTo>
                      <a:pt x="9" y="103"/>
                    </a:lnTo>
                    <a:lnTo>
                      <a:pt x="15" y="92"/>
                    </a:lnTo>
                    <a:lnTo>
                      <a:pt x="19" y="81"/>
                    </a:lnTo>
                    <a:lnTo>
                      <a:pt x="22" y="70"/>
                    </a:lnTo>
                    <a:lnTo>
                      <a:pt x="24" y="57"/>
                    </a:lnTo>
                    <a:lnTo>
                      <a:pt x="24" y="57"/>
                    </a:lnTo>
                    <a:lnTo>
                      <a:pt x="25" y="51"/>
                    </a:lnTo>
                    <a:lnTo>
                      <a:pt x="27" y="45"/>
                    </a:lnTo>
                    <a:lnTo>
                      <a:pt x="31" y="31"/>
                    </a:lnTo>
                    <a:lnTo>
                      <a:pt x="35" y="19"/>
                    </a:lnTo>
                    <a:lnTo>
                      <a:pt x="37" y="12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7" y="3"/>
                    </a:lnTo>
                    <a:lnTo>
                      <a:pt x="37" y="1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2" y="1"/>
                    </a:lnTo>
                    <a:lnTo>
                      <a:pt x="30" y="1"/>
                    </a:lnTo>
                    <a:lnTo>
                      <a:pt x="29" y="3"/>
                    </a:lnTo>
                    <a:lnTo>
                      <a:pt x="29" y="5"/>
                    </a:lnTo>
                    <a:lnTo>
                      <a:pt x="2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8" name="Freeform 363"/>
              <p:cNvSpPr/>
              <p:nvPr/>
            </p:nvSpPr>
            <p:spPr bwMode="auto">
              <a:xfrm>
                <a:off x="4545013" y="3736975"/>
                <a:ext cx="15875" cy="49213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19" y="4"/>
                  </a:cxn>
                  <a:cxn ang="0">
                    <a:pos x="19" y="16"/>
                  </a:cxn>
                  <a:cxn ang="0">
                    <a:pos x="17" y="26"/>
                  </a:cxn>
                  <a:cxn ang="0">
                    <a:pos x="13" y="47"/>
                  </a:cxn>
                  <a:cxn ang="0">
                    <a:pos x="8" y="68"/>
                  </a:cxn>
                  <a:cxn ang="0">
                    <a:pos x="0" y="89"/>
                  </a:cxn>
                  <a:cxn ang="0">
                    <a:pos x="0" y="89"/>
                  </a:cxn>
                  <a:cxn ang="0">
                    <a:pos x="0" y="90"/>
                  </a:cxn>
                  <a:cxn ang="0">
                    <a:pos x="0" y="92"/>
                  </a:cxn>
                  <a:cxn ang="0">
                    <a:pos x="2" y="93"/>
                  </a:cxn>
                  <a:cxn ang="0">
                    <a:pos x="4" y="94"/>
                  </a:cxn>
                  <a:cxn ang="0">
                    <a:pos x="6" y="94"/>
                  </a:cxn>
                  <a:cxn ang="0">
                    <a:pos x="7" y="94"/>
                  </a:cxn>
                  <a:cxn ang="0">
                    <a:pos x="9" y="93"/>
                  </a:cxn>
                  <a:cxn ang="0">
                    <a:pos x="10" y="91"/>
                  </a:cxn>
                  <a:cxn ang="0">
                    <a:pos x="10" y="91"/>
                  </a:cxn>
                  <a:cxn ang="0">
                    <a:pos x="17" y="69"/>
                  </a:cxn>
                  <a:cxn ang="0">
                    <a:pos x="22" y="49"/>
                  </a:cxn>
                  <a:cxn ang="0">
                    <a:pos x="27" y="27"/>
                  </a:cxn>
                  <a:cxn ang="0">
                    <a:pos x="28" y="16"/>
                  </a:cxn>
                  <a:cxn ang="0">
                    <a:pos x="28" y="4"/>
                  </a:cxn>
                  <a:cxn ang="0">
                    <a:pos x="28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2"/>
                  </a:cxn>
                  <a:cxn ang="0">
                    <a:pos x="19" y="4"/>
                  </a:cxn>
                  <a:cxn ang="0">
                    <a:pos x="19" y="4"/>
                  </a:cxn>
                </a:cxnLst>
                <a:rect l="0" t="0" r="r" b="b"/>
                <a:pathLst>
                  <a:path w="28" h="94">
                    <a:moveTo>
                      <a:pt x="19" y="4"/>
                    </a:moveTo>
                    <a:lnTo>
                      <a:pt x="19" y="4"/>
                    </a:lnTo>
                    <a:lnTo>
                      <a:pt x="19" y="16"/>
                    </a:lnTo>
                    <a:lnTo>
                      <a:pt x="17" y="26"/>
                    </a:lnTo>
                    <a:lnTo>
                      <a:pt x="13" y="47"/>
                    </a:lnTo>
                    <a:lnTo>
                      <a:pt x="8" y="68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90"/>
                    </a:lnTo>
                    <a:lnTo>
                      <a:pt x="0" y="92"/>
                    </a:lnTo>
                    <a:lnTo>
                      <a:pt x="2" y="93"/>
                    </a:lnTo>
                    <a:lnTo>
                      <a:pt x="4" y="94"/>
                    </a:lnTo>
                    <a:lnTo>
                      <a:pt x="6" y="94"/>
                    </a:lnTo>
                    <a:lnTo>
                      <a:pt x="7" y="94"/>
                    </a:lnTo>
                    <a:lnTo>
                      <a:pt x="9" y="93"/>
                    </a:lnTo>
                    <a:lnTo>
                      <a:pt x="10" y="91"/>
                    </a:lnTo>
                    <a:lnTo>
                      <a:pt x="10" y="91"/>
                    </a:lnTo>
                    <a:lnTo>
                      <a:pt x="17" y="69"/>
                    </a:lnTo>
                    <a:lnTo>
                      <a:pt x="22" y="49"/>
                    </a:lnTo>
                    <a:lnTo>
                      <a:pt x="27" y="27"/>
                    </a:lnTo>
                    <a:lnTo>
                      <a:pt x="28" y="16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2"/>
                    </a:lnTo>
                    <a:lnTo>
                      <a:pt x="19" y="4"/>
                    </a:lnTo>
                    <a:lnTo>
                      <a:pt x="1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9" name="Freeform 364"/>
              <p:cNvSpPr/>
              <p:nvPr/>
            </p:nvSpPr>
            <p:spPr bwMode="auto">
              <a:xfrm>
                <a:off x="4605338" y="3643313"/>
                <a:ext cx="47625" cy="82550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79" y="12"/>
                  </a:cxn>
                  <a:cxn ang="0">
                    <a:pos x="74" y="16"/>
                  </a:cxn>
                  <a:cxn ang="0">
                    <a:pos x="63" y="24"/>
                  </a:cxn>
                  <a:cxn ang="0">
                    <a:pos x="61" y="27"/>
                  </a:cxn>
                  <a:cxn ang="0">
                    <a:pos x="56" y="41"/>
                  </a:cxn>
                  <a:cxn ang="0">
                    <a:pos x="50" y="50"/>
                  </a:cxn>
                  <a:cxn ang="0">
                    <a:pos x="37" y="68"/>
                  </a:cxn>
                  <a:cxn ang="0">
                    <a:pos x="31" y="77"/>
                  </a:cxn>
                  <a:cxn ang="0">
                    <a:pos x="12" y="109"/>
                  </a:cxn>
                  <a:cxn ang="0">
                    <a:pos x="4" y="127"/>
                  </a:cxn>
                  <a:cxn ang="0">
                    <a:pos x="1" y="144"/>
                  </a:cxn>
                  <a:cxn ang="0">
                    <a:pos x="0" y="146"/>
                  </a:cxn>
                  <a:cxn ang="0">
                    <a:pos x="0" y="149"/>
                  </a:cxn>
                  <a:cxn ang="0">
                    <a:pos x="2" y="154"/>
                  </a:cxn>
                  <a:cxn ang="0">
                    <a:pos x="5" y="155"/>
                  </a:cxn>
                  <a:cxn ang="0">
                    <a:pos x="8" y="154"/>
                  </a:cxn>
                  <a:cxn ang="0">
                    <a:pos x="9" y="149"/>
                  </a:cxn>
                  <a:cxn ang="0">
                    <a:pos x="10" y="143"/>
                  </a:cxn>
                  <a:cxn ang="0">
                    <a:pos x="15" y="125"/>
                  </a:cxn>
                  <a:cxn ang="0">
                    <a:pos x="26" y="101"/>
                  </a:cxn>
                  <a:cxn ang="0">
                    <a:pos x="41" y="78"/>
                  </a:cxn>
                  <a:cxn ang="0">
                    <a:pos x="56" y="57"/>
                  </a:cxn>
                  <a:cxn ang="0">
                    <a:pos x="65" y="42"/>
                  </a:cxn>
                  <a:cxn ang="0">
                    <a:pos x="75" y="27"/>
                  </a:cxn>
                  <a:cxn ang="0">
                    <a:pos x="81" y="23"/>
                  </a:cxn>
                  <a:cxn ang="0">
                    <a:pos x="88" y="12"/>
                  </a:cxn>
                  <a:cxn ang="0">
                    <a:pos x="90" y="5"/>
                  </a:cxn>
                  <a:cxn ang="0">
                    <a:pos x="89" y="2"/>
                  </a:cxn>
                  <a:cxn ang="0">
                    <a:pos x="85" y="0"/>
                  </a:cxn>
                  <a:cxn ang="0">
                    <a:pos x="82" y="1"/>
                  </a:cxn>
                  <a:cxn ang="0">
                    <a:pos x="81" y="3"/>
                  </a:cxn>
                </a:cxnLst>
                <a:rect l="0" t="0" r="r" b="b"/>
                <a:pathLst>
                  <a:path w="90" h="155">
                    <a:moveTo>
                      <a:pt x="81" y="3"/>
                    </a:moveTo>
                    <a:lnTo>
                      <a:pt x="81" y="3"/>
                    </a:lnTo>
                    <a:lnTo>
                      <a:pt x="80" y="8"/>
                    </a:lnTo>
                    <a:lnTo>
                      <a:pt x="79" y="12"/>
                    </a:lnTo>
                    <a:lnTo>
                      <a:pt x="76" y="14"/>
                    </a:lnTo>
                    <a:lnTo>
                      <a:pt x="74" y="16"/>
                    </a:lnTo>
                    <a:lnTo>
                      <a:pt x="69" y="19"/>
                    </a:lnTo>
                    <a:lnTo>
                      <a:pt x="63" y="24"/>
                    </a:lnTo>
                    <a:lnTo>
                      <a:pt x="63" y="24"/>
                    </a:lnTo>
                    <a:lnTo>
                      <a:pt x="61" y="27"/>
                    </a:lnTo>
                    <a:lnTo>
                      <a:pt x="59" y="33"/>
                    </a:lnTo>
                    <a:lnTo>
                      <a:pt x="56" y="41"/>
                    </a:lnTo>
                    <a:lnTo>
                      <a:pt x="56" y="41"/>
                    </a:lnTo>
                    <a:lnTo>
                      <a:pt x="50" y="50"/>
                    </a:lnTo>
                    <a:lnTo>
                      <a:pt x="43" y="58"/>
                    </a:lnTo>
                    <a:lnTo>
                      <a:pt x="37" y="68"/>
                    </a:lnTo>
                    <a:lnTo>
                      <a:pt x="31" y="77"/>
                    </a:lnTo>
                    <a:lnTo>
                      <a:pt x="31" y="77"/>
                    </a:lnTo>
                    <a:lnTo>
                      <a:pt x="22" y="92"/>
                    </a:lnTo>
                    <a:lnTo>
                      <a:pt x="12" y="109"/>
                    </a:lnTo>
                    <a:lnTo>
                      <a:pt x="8" y="117"/>
                    </a:lnTo>
                    <a:lnTo>
                      <a:pt x="4" y="127"/>
                    </a:lnTo>
                    <a:lnTo>
                      <a:pt x="2" y="135"/>
                    </a:lnTo>
                    <a:lnTo>
                      <a:pt x="1" y="144"/>
                    </a:lnTo>
                    <a:lnTo>
                      <a:pt x="1" y="144"/>
                    </a:lnTo>
                    <a:lnTo>
                      <a:pt x="0" y="146"/>
                    </a:lnTo>
                    <a:lnTo>
                      <a:pt x="0" y="149"/>
                    </a:lnTo>
                    <a:lnTo>
                      <a:pt x="0" y="149"/>
                    </a:lnTo>
                    <a:lnTo>
                      <a:pt x="0" y="151"/>
                    </a:lnTo>
                    <a:lnTo>
                      <a:pt x="2" y="154"/>
                    </a:lnTo>
                    <a:lnTo>
                      <a:pt x="3" y="155"/>
                    </a:lnTo>
                    <a:lnTo>
                      <a:pt x="5" y="155"/>
                    </a:lnTo>
                    <a:lnTo>
                      <a:pt x="6" y="155"/>
                    </a:lnTo>
                    <a:lnTo>
                      <a:pt x="8" y="154"/>
                    </a:lnTo>
                    <a:lnTo>
                      <a:pt x="9" y="151"/>
                    </a:lnTo>
                    <a:lnTo>
                      <a:pt x="9" y="149"/>
                    </a:lnTo>
                    <a:lnTo>
                      <a:pt x="9" y="149"/>
                    </a:lnTo>
                    <a:lnTo>
                      <a:pt x="10" y="143"/>
                    </a:lnTo>
                    <a:lnTo>
                      <a:pt x="10" y="137"/>
                    </a:lnTo>
                    <a:lnTo>
                      <a:pt x="15" y="125"/>
                    </a:lnTo>
                    <a:lnTo>
                      <a:pt x="20" y="112"/>
                    </a:lnTo>
                    <a:lnTo>
                      <a:pt x="26" y="101"/>
                    </a:lnTo>
                    <a:lnTo>
                      <a:pt x="34" y="89"/>
                    </a:lnTo>
                    <a:lnTo>
                      <a:pt x="41" y="78"/>
                    </a:lnTo>
                    <a:lnTo>
                      <a:pt x="56" y="57"/>
                    </a:lnTo>
                    <a:lnTo>
                      <a:pt x="56" y="57"/>
                    </a:lnTo>
                    <a:lnTo>
                      <a:pt x="61" y="49"/>
                    </a:lnTo>
                    <a:lnTo>
                      <a:pt x="65" y="42"/>
                    </a:lnTo>
                    <a:lnTo>
                      <a:pt x="69" y="34"/>
                    </a:lnTo>
                    <a:lnTo>
                      <a:pt x="75" y="27"/>
                    </a:lnTo>
                    <a:lnTo>
                      <a:pt x="75" y="27"/>
                    </a:lnTo>
                    <a:lnTo>
                      <a:pt x="81" y="23"/>
                    </a:lnTo>
                    <a:lnTo>
                      <a:pt x="85" y="18"/>
                    </a:lnTo>
                    <a:lnTo>
                      <a:pt x="88" y="12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3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82" y="1"/>
                    </a:lnTo>
                    <a:lnTo>
                      <a:pt x="81" y="3"/>
                    </a:lnTo>
                    <a:lnTo>
                      <a:pt x="81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0" name="Freeform 365"/>
              <p:cNvSpPr/>
              <p:nvPr/>
            </p:nvSpPr>
            <p:spPr bwMode="auto">
              <a:xfrm>
                <a:off x="4610100" y="3646488"/>
                <a:ext cx="71438" cy="104775"/>
              </a:xfrm>
              <a:custGeom>
                <a:avLst/>
                <a:gdLst/>
                <a:ahLst/>
                <a:cxnLst>
                  <a:cxn ang="0">
                    <a:pos x="126" y="1"/>
                  </a:cxn>
                  <a:cxn ang="0">
                    <a:pos x="126" y="1"/>
                  </a:cxn>
                  <a:cxn ang="0">
                    <a:pos x="115" y="9"/>
                  </a:cxn>
                  <a:cxn ang="0">
                    <a:pos x="105" y="17"/>
                  </a:cxn>
                  <a:cxn ang="0">
                    <a:pos x="96" y="27"/>
                  </a:cxn>
                  <a:cxn ang="0">
                    <a:pos x="87" y="37"/>
                  </a:cxn>
                  <a:cxn ang="0">
                    <a:pos x="80" y="47"/>
                  </a:cxn>
                  <a:cxn ang="0">
                    <a:pos x="73" y="59"/>
                  </a:cxn>
                  <a:cxn ang="0">
                    <a:pos x="59" y="82"/>
                  </a:cxn>
                  <a:cxn ang="0">
                    <a:pos x="59" y="82"/>
                  </a:cxn>
                  <a:cxn ang="0">
                    <a:pos x="44" y="109"/>
                  </a:cxn>
                  <a:cxn ang="0">
                    <a:pos x="28" y="136"/>
                  </a:cxn>
                  <a:cxn ang="0">
                    <a:pos x="13" y="164"/>
                  </a:cxn>
                  <a:cxn ang="0">
                    <a:pos x="7" y="178"/>
                  </a:cxn>
                  <a:cxn ang="0">
                    <a:pos x="0" y="193"/>
                  </a:cxn>
                  <a:cxn ang="0">
                    <a:pos x="0" y="193"/>
                  </a:cxn>
                  <a:cxn ang="0">
                    <a:pos x="0" y="195"/>
                  </a:cxn>
                  <a:cxn ang="0">
                    <a:pos x="1" y="197"/>
                  </a:cxn>
                  <a:cxn ang="0">
                    <a:pos x="2" y="198"/>
                  </a:cxn>
                  <a:cxn ang="0">
                    <a:pos x="3" y="199"/>
                  </a:cxn>
                  <a:cxn ang="0">
                    <a:pos x="6" y="199"/>
                  </a:cxn>
                  <a:cxn ang="0">
                    <a:pos x="8" y="198"/>
                  </a:cxn>
                  <a:cxn ang="0">
                    <a:pos x="9" y="197"/>
                  </a:cxn>
                  <a:cxn ang="0">
                    <a:pos x="10" y="196"/>
                  </a:cxn>
                  <a:cxn ang="0">
                    <a:pos x="10" y="196"/>
                  </a:cxn>
                  <a:cxn ang="0">
                    <a:pos x="15" y="183"/>
                  </a:cxn>
                  <a:cxn ang="0">
                    <a:pos x="21" y="170"/>
                  </a:cxn>
                  <a:cxn ang="0">
                    <a:pos x="33" y="147"/>
                  </a:cxn>
                  <a:cxn ang="0">
                    <a:pos x="47" y="124"/>
                  </a:cxn>
                  <a:cxn ang="0">
                    <a:pos x="60" y="100"/>
                  </a:cxn>
                  <a:cxn ang="0">
                    <a:pos x="60" y="100"/>
                  </a:cxn>
                  <a:cxn ang="0">
                    <a:pos x="74" y="74"/>
                  </a:cxn>
                  <a:cxn ang="0">
                    <a:pos x="82" y="62"/>
                  </a:cxn>
                  <a:cxn ang="0">
                    <a:pos x="89" y="49"/>
                  </a:cxn>
                  <a:cxn ang="0">
                    <a:pos x="98" y="38"/>
                  </a:cxn>
                  <a:cxn ang="0">
                    <a:pos x="108" y="28"/>
                  </a:cxn>
                  <a:cxn ang="0">
                    <a:pos x="119" y="17"/>
                  </a:cxn>
                  <a:cxn ang="0">
                    <a:pos x="130" y="9"/>
                  </a:cxn>
                  <a:cxn ang="0">
                    <a:pos x="130" y="9"/>
                  </a:cxn>
                  <a:cxn ang="0">
                    <a:pos x="133" y="7"/>
                  </a:cxn>
                  <a:cxn ang="0">
                    <a:pos x="134" y="6"/>
                  </a:cxn>
                  <a:cxn ang="0">
                    <a:pos x="133" y="4"/>
                  </a:cxn>
                  <a:cxn ang="0">
                    <a:pos x="133" y="2"/>
                  </a:cxn>
                  <a:cxn ang="0">
                    <a:pos x="132" y="1"/>
                  </a:cxn>
                  <a:cxn ang="0">
                    <a:pos x="129" y="0"/>
                  </a:cxn>
                  <a:cxn ang="0">
                    <a:pos x="128" y="0"/>
                  </a:cxn>
                  <a:cxn ang="0">
                    <a:pos x="126" y="1"/>
                  </a:cxn>
                  <a:cxn ang="0">
                    <a:pos x="126" y="1"/>
                  </a:cxn>
                </a:cxnLst>
                <a:rect l="0" t="0" r="r" b="b"/>
                <a:pathLst>
                  <a:path w="134" h="199">
                    <a:moveTo>
                      <a:pt x="126" y="1"/>
                    </a:moveTo>
                    <a:lnTo>
                      <a:pt x="126" y="1"/>
                    </a:lnTo>
                    <a:lnTo>
                      <a:pt x="115" y="9"/>
                    </a:lnTo>
                    <a:lnTo>
                      <a:pt x="105" y="17"/>
                    </a:lnTo>
                    <a:lnTo>
                      <a:pt x="96" y="27"/>
                    </a:lnTo>
                    <a:lnTo>
                      <a:pt x="87" y="37"/>
                    </a:lnTo>
                    <a:lnTo>
                      <a:pt x="80" y="47"/>
                    </a:lnTo>
                    <a:lnTo>
                      <a:pt x="73" y="59"/>
                    </a:lnTo>
                    <a:lnTo>
                      <a:pt x="59" y="82"/>
                    </a:lnTo>
                    <a:lnTo>
                      <a:pt x="59" y="82"/>
                    </a:lnTo>
                    <a:lnTo>
                      <a:pt x="44" y="109"/>
                    </a:lnTo>
                    <a:lnTo>
                      <a:pt x="28" y="136"/>
                    </a:lnTo>
                    <a:lnTo>
                      <a:pt x="13" y="164"/>
                    </a:lnTo>
                    <a:lnTo>
                      <a:pt x="7" y="178"/>
                    </a:lnTo>
                    <a:lnTo>
                      <a:pt x="0" y="193"/>
                    </a:lnTo>
                    <a:lnTo>
                      <a:pt x="0" y="193"/>
                    </a:lnTo>
                    <a:lnTo>
                      <a:pt x="0" y="195"/>
                    </a:lnTo>
                    <a:lnTo>
                      <a:pt x="1" y="197"/>
                    </a:lnTo>
                    <a:lnTo>
                      <a:pt x="2" y="198"/>
                    </a:lnTo>
                    <a:lnTo>
                      <a:pt x="3" y="199"/>
                    </a:lnTo>
                    <a:lnTo>
                      <a:pt x="6" y="199"/>
                    </a:lnTo>
                    <a:lnTo>
                      <a:pt x="8" y="198"/>
                    </a:lnTo>
                    <a:lnTo>
                      <a:pt x="9" y="197"/>
                    </a:lnTo>
                    <a:lnTo>
                      <a:pt x="10" y="196"/>
                    </a:lnTo>
                    <a:lnTo>
                      <a:pt x="10" y="196"/>
                    </a:lnTo>
                    <a:lnTo>
                      <a:pt x="15" y="183"/>
                    </a:lnTo>
                    <a:lnTo>
                      <a:pt x="21" y="170"/>
                    </a:lnTo>
                    <a:lnTo>
                      <a:pt x="33" y="147"/>
                    </a:lnTo>
                    <a:lnTo>
                      <a:pt x="47" y="124"/>
                    </a:lnTo>
                    <a:lnTo>
                      <a:pt x="60" y="100"/>
                    </a:lnTo>
                    <a:lnTo>
                      <a:pt x="60" y="100"/>
                    </a:lnTo>
                    <a:lnTo>
                      <a:pt x="74" y="74"/>
                    </a:lnTo>
                    <a:lnTo>
                      <a:pt x="82" y="62"/>
                    </a:lnTo>
                    <a:lnTo>
                      <a:pt x="89" y="49"/>
                    </a:lnTo>
                    <a:lnTo>
                      <a:pt x="98" y="38"/>
                    </a:lnTo>
                    <a:lnTo>
                      <a:pt x="108" y="28"/>
                    </a:lnTo>
                    <a:lnTo>
                      <a:pt x="119" y="17"/>
                    </a:lnTo>
                    <a:lnTo>
                      <a:pt x="130" y="9"/>
                    </a:lnTo>
                    <a:lnTo>
                      <a:pt x="130" y="9"/>
                    </a:lnTo>
                    <a:lnTo>
                      <a:pt x="133" y="7"/>
                    </a:lnTo>
                    <a:lnTo>
                      <a:pt x="134" y="6"/>
                    </a:lnTo>
                    <a:lnTo>
                      <a:pt x="133" y="4"/>
                    </a:lnTo>
                    <a:lnTo>
                      <a:pt x="133" y="2"/>
                    </a:lnTo>
                    <a:lnTo>
                      <a:pt x="132" y="1"/>
                    </a:lnTo>
                    <a:lnTo>
                      <a:pt x="129" y="0"/>
                    </a:lnTo>
                    <a:lnTo>
                      <a:pt x="128" y="0"/>
                    </a:lnTo>
                    <a:lnTo>
                      <a:pt x="126" y="1"/>
                    </a:lnTo>
                    <a:lnTo>
                      <a:pt x="12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1" name="Freeform 366"/>
              <p:cNvSpPr/>
              <p:nvPr/>
            </p:nvSpPr>
            <p:spPr bwMode="auto">
              <a:xfrm>
                <a:off x="4624388" y="3638550"/>
                <a:ext cx="84138" cy="130175"/>
              </a:xfrm>
              <a:custGeom>
                <a:avLst/>
                <a:gdLst/>
                <a:ahLst/>
                <a:cxnLst>
                  <a:cxn ang="0">
                    <a:pos x="152" y="1"/>
                  </a:cxn>
                  <a:cxn ang="0">
                    <a:pos x="137" y="15"/>
                  </a:cxn>
                  <a:cxn ang="0">
                    <a:pos x="123" y="30"/>
                  </a:cxn>
                  <a:cxn ang="0">
                    <a:pos x="99" y="66"/>
                  </a:cxn>
                  <a:cxn ang="0">
                    <a:pos x="67" y="121"/>
                  </a:cxn>
                  <a:cxn ang="0">
                    <a:pos x="56" y="138"/>
                  </a:cxn>
                  <a:cxn ang="0">
                    <a:pos x="32" y="174"/>
                  </a:cxn>
                  <a:cxn ang="0">
                    <a:pos x="12" y="211"/>
                  </a:cxn>
                  <a:cxn ang="0">
                    <a:pos x="1" y="229"/>
                  </a:cxn>
                  <a:cxn ang="0">
                    <a:pos x="0" y="238"/>
                  </a:cxn>
                  <a:cxn ang="0">
                    <a:pos x="4" y="246"/>
                  </a:cxn>
                  <a:cxn ang="0">
                    <a:pos x="6" y="247"/>
                  </a:cxn>
                  <a:cxn ang="0">
                    <a:pos x="12" y="246"/>
                  </a:cxn>
                  <a:cxn ang="0">
                    <a:pos x="14" y="242"/>
                  </a:cxn>
                  <a:cxn ang="0">
                    <a:pos x="16" y="241"/>
                  </a:cxn>
                  <a:cxn ang="0">
                    <a:pos x="17" y="236"/>
                  </a:cxn>
                  <a:cxn ang="0">
                    <a:pos x="15" y="234"/>
                  </a:cxn>
                  <a:cxn ang="0">
                    <a:pos x="12" y="234"/>
                  </a:cxn>
                  <a:cxn ang="0">
                    <a:pos x="10" y="234"/>
                  </a:cxn>
                  <a:cxn ang="0">
                    <a:pos x="12" y="229"/>
                  </a:cxn>
                  <a:cxn ang="0">
                    <a:pos x="22" y="210"/>
                  </a:cxn>
                  <a:cxn ang="0">
                    <a:pos x="33" y="191"/>
                  </a:cxn>
                  <a:cxn ang="0">
                    <a:pos x="53" y="160"/>
                  </a:cxn>
                  <a:cxn ang="0">
                    <a:pos x="73" y="129"/>
                  </a:cxn>
                  <a:cxn ang="0">
                    <a:pos x="92" y="98"/>
                  </a:cxn>
                  <a:cxn ang="0">
                    <a:pos x="121" y="50"/>
                  </a:cxn>
                  <a:cxn ang="0">
                    <a:pos x="144" y="21"/>
                  </a:cxn>
                  <a:cxn ang="0">
                    <a:pos x="157" y="10"/>
                  </a:cxn>
                  <a:cxn ang="0">
                    <a:pos x="158" y="9"/>
                  </a:cxn>
                  <a:cxn ang="0">
                    <a:pos x="158" y="2"/>
                  </a:cxn>
                  <a:cxn ang="0">
                    <a:pos x="156" y="0"/>
                  </a:cxn>
                  <a:cxn ang="0">
                    <a:pos x="152" y="1"/>
                  </a:cxn>
                </a:cxnLst>
                <a:rect l="0" t="0" r="r" b="b"/>
                <a:pathLst>
                  <a:path w="159" h="247">
                    <a:moveTo>
                      <a:pt x="152" y="1"/>
                    </a:moveTo>
                    <a:lnTo>
                      <a:pt x="152" y="1"/>
                    </a:lnTo>
                    <a:lnTo>
                      <a:pt x="145" y="8"/>
                    </a:lnTo>
                    <a:lnTo>
                      <a:pt x="137" y="15"/>
                    </a:lnTo>
                    <a:lnTo>
                      <a:pt x="129" y="23"/>
                    </a:lnTo>
                    <a:lnTo>
                      <a:pt x="123" y="30"/>
                    </a:lnTo>
                    <a:lnTo>
                      <a:pt x="111" y="48"/>
                    </a:lnTo>
                    <a:lnTo>
                      <a:pt x="99" y="66"/>
                    </a:lnTo>
                    <a:lnTo>
                      <a:pt x="79" y="103"/>
                    </a:lnTo>
                    <a:lnTo>
                      <a:pt x="67" y="121"/>
                    </a:lnTo>
                    <a:lnTo>
                      <a:pt x="56" y="138"/>
                    </a:lnTo>
                    <a:lnTo>
                      <a:pt x="56" y="138"/>
                    </a:lnTo>
                    <a:lnTo>
                      <a:pt x="44" y="155"/>
                    </a:lnTo>
                    <a:lnTo>
                      <a:pt x="32" y="174"/>
                    </a:lnTo>
                    <a:lnTo>
                      <a:pt x="12" y="211"/>
                    </a:lnTo>
                    <a:lnTo>
                      <a:pt x="12" y="211"/>
                    </a:lnTo>
                    <a:lnTo>
                      <a:pt x="6" y="219"/>
                    </a:lnTo>
                    <a:lnTo>
                      <a:pt x="1" y="229"/>
                    </a:lnTo>
                    <a:lnTo>
                      <a:pt x="0" y="233"/>
                    </a:lnTo>
                    <a:lnTo>
                      <a:pt x="0" y="238"/>
                    </a:lnTo>
                    <a:lnTo>
                      <a:pt x="1" y="242"/>
                    </a:lnTo>
                    <a:lnTo>
                      <a:pt x="4" y="246"/>
                    </a:lnTo>
                    <a:lnTo>
                      <a:pt x="4" y="246"/>
                    </a:lnTo>
                    <a:lnTo>
                      <a:pt x="6" y="247"/>
                    </a:lnTo>
                    <a:lnTo>
                      <a:pt x="9" y="247"/>
                    </a:lnTo>
                    <a:lnTo>
                      <a:pt x="12" y="246"/>
                    </a:lnTo>
                    <a:lnTo>
                      <a:pt x="13" y="244"/>
                    </a:lnTo>
                    <a:lnTo>
                      <a:pt x="14" y="242"/>
                    </a:lnTo>
                    <a:lnTo>
                      <a:pt x="14" y="242"/>
                    </a:lnTo>
                    <a:lnTo>
                      <a:pt x="16" y="241"/>
                    </a:lnTo>
                    <a:lnTo>
                      <a:pt x="17" y="240"/>
                    </a:lnTo>
                    <a:lnTo>
                      <a:pt x="17" y="236"/>
                    </a:lnTo>
                    <a:lnTo>
                      <a:pt x="16" y="235"/>
                    </a:lnTo>
                    <a:lnTo>
                      <a:pt x="15" y="234"/>
                    </a:lnTo>
                    <a:lnTo>
                      <a:pt x="14" y="233"/>
                    </a:lnTo>
                    <a:lnTo>
                      <a:pt x="12" y="234"/>
                    </a:lnTo>
                    <a:lnTo>
                      <a:pt x="12" y="234"/>
                    </a:lnTo>
                    <a:lnTo>
                      <a:pt x="10" y="234"/>
                    </a:lnTo>
                    <a:lnTo>
                      <a:pt x="10" y="234"/>
                    </a:lnTo>
                    <a:lnTo>
                      <a:pt x="12" y="229"/>
                    </a:lnTo>
                    <a:lnTo>
                      <a:pt x="15" y="222"/>
                    </a:lnTo>
                    <a:lnTo>
                      <a:pt x="22" y="210"/>
                    </a:lnTo>
                    <a:lnTo>
                      <a:pt x="33" y="191"/>
                    </a:lnTo>
                    <a:lnTo>
                      <a:pt x="33" y="191"/>
                    </a:lnTo>
                    <a:lnTo>
                      <a:pt x="43" y="176"/>
                    </a:lnTo>
                    <a:lnTo>
                      <a:pt x="53" y="160"/>
                    </a:lnTo>
                    <a:lnTo>
                      <a:pt x="73" y="129"/>
                    </a:lnTo>
                    <a:lnTo>
                      <a:pt x="73" y="129"/>
                    </a:lnTo>
                    <a:lnTo>
                      <a:pt x="83" y="114"/>
                    </a:lnTo>
                    <a:lnTo>
                      <a:pt x="92" y="98"/>
                    </a:lnTo>
                    <a:lnTo>
                      <a:pt x="111" y="65"/>
                    </a:lnTo>
                    <a:lnTo>
                      <a:pt x="121" y="50"/>
                    </a:lnTo>
                    <a:lnTo>
                      <a:pt x="131" y="34"/>
                    </a:lnTo>
                    <a:lnTo>
                      <a:pt x="144" y="21"/>
                    </a:lnTo>
                    <a:lnTo>
                      <a:pt x="150" y="15"/>
                    </a:lnTo>
                    <a:lnTo>
                      <a:pt x="157" y="10"/>
                    </a:lnTo>
                    <a:lnTo>
                      <a:pt x="157" y="10"/>
                    </a:lnTo>
                    <a:lnTo>
                      <a:pt x="158" y="9"/>
                    </a:lnTo>
                    <a:lnTo>
                      <a:pt x="159" y="6"/>
                    </a:lnTo>
                    <a:lnTo>
                      <a:pt x="158" y="2"/>
                    </a:lnTo>
                    <a:lnTo>
                      <a:pt x="157" y="1"/>
                    </a:lnTo>
                    <a:lnTo>
                      <a:pt x="156" y="0"/>
                    </a:lnTo>
                    <a:lnTo>
                      <a:pt x="154" y="0"/>
                    </a:lnTo>
                    <a:lnTo>
                      <a:pt x="152" y="1"/>
                    </a:lnTo>
                    <a:lnTo>
                      <a:pt x="15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2" name="Freeform 367"/>
              <p:cNvSpPr/>
              <p:nvPr/>
            </p:nvSpPr>
            <p:spPr bwMode="auto">
              <a:xfrm>
                <a:off x="4648200" y="3646488"/>
                <a:ext cx="80963" cy="120650"/>
              </a:xfrm>
              <a:custGeom>
                <a:avLst/>
                <a:gdLst/>
                <a:ahLst/>
                <a:cxnLst>
                  <a:cxn ang="0">
                    <a:pos x="143" y="2"/>
                  </a:cxn>
                  <a:cxn ang="0">
                    <a:pos x="143" y="2"/>
                  </a:cxn>
                  <a:cxn ang="0">
                    <a:pos x="132" y="14"/>
                  </a:cxn>
                  <a:cxn ang="0">
                    <a:pos x="120" y="28"/>
                  </a:cxn>
                  <a:cxn ang="0">
                    <a:pos x="110" y="41"/>
                  </a:cxn>
                  <a:cxn ang="0">
                    <a:pos x="100" y="54"/>
                  </a:cxn>
                  <a:cxn ang="0">
                    <a:pos x="81" y="83"/>
                  </a:cxn>
                  <a:cxn ang="0">
                    <a:pos x="63" y="113"/>
                  </a:cxn>
                  <a:cxn ang="0">
                    <a:pos x="63" y="113"/>
                  </a:cxn>
                  <a:cxn ang="0">
                    <a:pos x="47" y="141"/>
                  </a:cxn>
                  <a:cxn ang="0">
                    <a:pos x="32" y="169"/>
                  </a:cxn>
                  <a:cxn ang="0">
                    <a:pos x="32" y="169"/>
                  </a:cxn>
                  <a:cxn ang="0">
                    <a:pos x="24" y="182"/>
                  </a:cxn>
                  <a:cxn ang="0">
                    <a:pos x="15" y="195"/>
                  </a:cxn>
                  <a:cxn ang="0">
                    <a:pos x="7" y="207"/>
                  </a:cxn>
                  <a:cxn ang="0">
                    <a:pos x="1" y="221"/>
                  </a:cxn>
                  <a:cxn ang="0">
                    <a:pos x="1" y="221"/>
                  </a:cxn>
                  <a:cxn ang="0">
                    <a:pos x="0" y="223"/>
                  </a:cxn>
                  <a:cxn ang="0">
                    <a:pos x="1" y="225"/>
                  </a:cxn>
                  <a:cxn ang="0">
                    <a:pos x="2" y="227"/>
                  </a:cxn>
                  <a:cxn ang="0">
                    <a:pos x="5" y="228"/>
                  </a:cxn>
                  <a:cxn ang="0">
                    <a:pos x="9" y="228"/>
                  </a:cxn>
                  <a:cxn ang="0">
                    <a:pos x="9" y="228"/>
                  </a:cxn>
                  <a:cxn ang="0">
                    <a:pos x="12" y="227"/>
                  </a:cxn>
                  <a:cxn ang="0">
                    <a:pos x="14" y="224"/>
                  </a:cxn>
                  <a:cxn ang="0">
                    <a:pos x="13" y="221"/>
                  </a:cxn>
                  <a:cxn ang="0">
                    <a:pos x="12" y="219"/>
                  </a:cxn>
                  <a:cxn ang="0">
                    <a:pos x="12" y="219"/>
                  </a:cxn>
                  <a:cxn ang="0">
                    <a:pos x="17" y="209"/>
                  </a:cxn>
                  <a:cxn ang="0">
                    <a:pos x="23" y="200"/>
                  </a:cxn>
                  <a:cxn ang="0">
                    <a:pos x="36" y="180"/>
                  </a:cxn>
                  <a:cxn ang="0">
                    <a:pos x="36" y="180"/>
                  </a:cxn>
                  <a:cxn ang="0">
                    <a:pos x="52" y="153"/>
                  </a:cxn>
                  <a:cxn ang="0">
                    <a:pos x="67" y="125"/>
                  </a:cxn>
                  <a:cxn ang="0">
                    <a:pos x="67" y="125"/>
                  </a:cxn>
                  <a:cxn ang="0">
                    <a:pos x="85" y="94"/>
                  </a:cxn>
                  <a:cxn ang="0">
                    <a:pos x="105" y="64"/>
                  </a:cxn>
                  <a:cxn ang="0">
                    <a:pos x="115" y="49"/>
                  </a:cxn>
                  <a:cxn ang="0">
                    <a:pos x="127" y="35"/>
                  </a:cxn>
                  <a:cxn ang="0">
                    <a:pos x="138" y="21"/>
                  </a:cxn>
                  <a:cxn ang="0">
                    <a:pos x="150" y="8"/>
                  </a:cxn>
                  <a:cxn ang="0">
                    <a:pos x="150" y="8"/>
                  </a:cxn>
                  <a:cxn ang="0">
                    <a:pos x="151" y="6"/>
                  </a:cxn>
                  <a:cxn ang="0">
                    <a:pos x="151" y="5"/>
                  </a:cxn>
                  <a:cxn ang="0">
                    <a:pos x="150" y="3"/>
                  </a:cxn>
                  <a:cxn ang="0">
                    <a:pos x="149" y="2"/>
                  </a:cxn>
                  <a:cxn ang="0">
                    <a:pos x="148" y="1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2"/>
                  </a:cxn>
                  <a:cxn ang="0">
                    <a:pos x="143" y="2"/>
                  </a:cxn>
                </a:cxnLst>
                <a:rect l="0" t="0" r="r" b="b"/>
                <a:pathLst>
                  <a:path w="151" h="228">
                    <a:moveTo>
                      <a:pt x="143" y="2"/>
                    </a:moveTo>
                    <a:lnTo>
                      <a:pt x="143" y="2"/>
                    </a:lnTo>
                    <a:lnTo>
                      <a:pt x="132" y="14"/>
                    </a:lnTo>
                    <a:lnTo>
                      <a:pt x="120" y="28"/>
                    </a:lnTo>
                    <a:lnTo>
                      <a:pt x="110" y="41"/>
                    </a:lnTo>
                    <a:lnTo>
                      <a:pt x="100" y="54"/>
                    </a:lnTo>
                    <a:lnTo>
                      <a:pt x="81" y="83"/>
                    </a:lnTo>
                    <a:lnTo>
                      <a:pt x="63" y="113"/>
                    </a:lnTo>
                    <a:lnTo>
                      <a:pt x="63" y="113"/>
                    </a:lnTo>
                    <a:lnTo>
                      <a:pt x="47" y="141"/>
                    </a:lnTo>
                    <a:lnTo>
                      <a:pt x="32" y="169"/>
                    </a:lnTo>
                    <a:lnTo>
                      <a:pt x="32" y="169"/>
                    </a:lnTo>
                    <a:lnTo>
                      <a:pt x="24" y="182"/>
                    </a:lnTo>
                    <a:lnTo>
                      <a:pt x="15" y="195"/>
                    </a:lnTo>
                    <a:lnTo>
                      <a:pt x="7" y="207"/>
                    </a:lnTo>
                    <a:lnTo>
                      <a:pt x="1" y="221"/>
                    </a:lnTo>
                    <a:lnTo>
                      <a:pt x="1" y="221"/>
                    </a:lnTo>
                    <a:lnTo>
                      <a:pt x="0" y="223"/>
                    </a:lnTo>
                    <a:lnTo>
                      <a:pt x="1" y="225"/>
                    </a:lnTo>
                    <a:lnTo>
                      <a:pt x="2" y="227"/>
                    </a:lnTo>
                    <a:lnTo>
                      <a:pt x="5" y="228"/>
                    </a:lnTo>
                    <a:lnTo>
                      <a:pt x="9" y="228"/>
                    </a:lnTo>
                    <a:lnTo>
                      <a:pt x="9" y="228"/>
                    </a:lnTo>
                    <a:lnTo>
                      <a:pt x="12" y="227"/>
                    </a:lnTo>
                    <a:lnTo>
                      <a:pt x="14" y="224"/>
                    </a:lnTo>
                    <a:lnTo>
                      <a:pt x="13" y="221"/>
                    </a:lnTo>
                    <a:lnTo>
                      <a:pt x="12" y="219"/>
                    </a:lnTo>
                    <a:lnTo>
                      <a:pt x="12" y="219"/>
                    </a:lnTo>
                    <a:lnTo>
                      <a:pt x="17" y="209"/>
                    </a:lnTo>
                    <a:lnTo>
                      <a:pt x="23" y="200"/>
                    </a:lnTo>
                    <a:lnTo>
                      <a:pt x="36" y="180"/>
                    </a:lnTo>
                    <a:lnTo>
                      <a:pt x="36" y="180"/>
                    </a:lnTo>
                    <a:lnTo>
                      <a:pt x="52" y="153"/>
                    </a:lnTo>
                    <a:lnTo>
                      <a:pt x="67" y="125"/>
                    </a:lnTo>
                    <a:lnTo>
                      <a:pt x="67" y="125"/>
                    </a:lnTo>
                    <a:lnTo>
                      <a:pt x="85" y="94"/>
                    </a:lnTo>
                    <a:lnTo>
                      <a:pt x="105" y="64"/>
                    </a:lnTo>
                    <a:lnTo>
                      <a:pt x="115" y="49"/>
                    </a:lnTo>
                    <a:lnTo>
                      <a:pt x="127" y="35"/>
                    </a:lnTo>
                    <a:lnTo>
                      <a:pt x="138" y="21"/>
                    </a:lnTo>
                    <a:lnTo>
                      <a:pt x="150" y="8"/>
                    </a:lnTo>
                    <a:lnTo>
                      <a:pt x="150" y="8"/>
                    </a:lnTo>
                    <a:lnTo>
                      <a:pt x="151" y="6"/>
                    </a:lnTo>
                    <a:lnTo>
                      <a:pt x="151" y="5"/>
                    </a:lnTo>
                    <a:lnTo>
                      <a:pt x="150" y="3"/>
                    </a:lnTo>
                    <a:lnTo>
                      <a:pt x="149" y="2"/>
                    </a:lnTo>
                    <a:lnTo>
                      <a:pt x="148" y="1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2"/>
                    </a:lnTo>
                    <a:lnTo>
                      <a:pt x="14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3" name="Freeform 368"/>
              <p:cNvSpPr/>
              <p:nvPr/>
            </p:nvSpPr>
            <p:spPr bwMode="auto">
              <a:xfrm>
                <a:off x="4708525" y="3648075"/>
                <a:ext cx="52388" cy="69850"/>
              </a:xfrm>
              <a:custGeom>
                <a:avLst/>
                <a:gdLst/>
                <a:ahLst/>
                <a:cxnLst>
                  <a:cxn ang="0">
                    <a:pos x="92" y="1"/>
                  </a:cxn>
                  <a:cxn ang="0">
                    <a:pos x="92" y="1"/>
                  </a:cxn>
                  <a:cxn ang="0">
                    <a:pos x="79" y="15"/>
                  </a:cxn>
                  <a:cxn ang="0">
                    <a:pos x="66" y="30"/>
                  </a:cxn>
                  <a:cxn ang="0">
                    <a:pos x="54" y="44"/>
                  </a:cxn>
                  <a:cxn ang="0">
                    <a:pos x="43" y="60"/>
                  </a:cxn>
                  <a:cxn ang="0">
                    <a:pos x="21" y="92"/>
                  </a:cxn>
                  <a:cxn ang="0">
                    <a:pos x="1" y="125"/>
                  </a:cxn>
                  <a:cxn ang="0">
                    <a:pos x="1" y="125"/>
                  </a:cxn>
                  <a:cxn ang="0">
                    <a:pos x="0" y="127"/>
                  </a:cxn>
                  <a:cxn ang="0">
                    <a:pos x="1" y="129"/>
                  </a:cxn>
                  <a:cxn ang="0">
                    <a:pos x="1" y="131"/>
                  </a:cxn>
                  <a:cxn ang="0">
                    <a:pos x="3" y="132"/>
                  </a:cxn>
                  <a:cxn ang="0">
                    <a:pos x="4" y="132"/>
                  </a:cxn>
                  <a:cxn ang="0">
                    <a:pos x="6" y="132"/>
                  </a:cxn>
                  <a:cxn ang="0">
                    <a:pos x="8" y="132"/>
                  </a:cxn>
                  <a:cxn ang="0">
                    <a:pos x="10" y="130"/>
                  </a:cxn>
                  <a:cxn ang="0">
                    <a:pos x="10" y="130"/>
                  </a:cxn>
                  <a:cxn ang="0">
                    <a:pos x="29" y="97"/>
                  </a:cxn>
                  <a:cxn ang="0">
                    <a:pos x="50" y="66"/>
                  </a:cxn>
                  <a:cxn ang="0">
                    <a:pos x="61" y="51"/>
                  </a:cxn>
                  <a:cxn ang="0">
                    <a:pos x="74" y="36"/>
                  </a:cxn>
                  <a:cxn ang="0">
                    <a:pos x="86" y="22"/>
                  </a:cxn>
                  <a:cxn ang="0">
                    <a:pos x="98" y="8"/>
                  </a:cxn>
                  <a:cxn ang="0">
                    <a:pos x="98" y="8"/>
                  </a:cxn>
                  <a:cxn ang="0">
                    <a:pos x="99" y="6"/>
                  </a:cxn>
                  <a:cxn ang="0">
                    <a:pos x="100" y="4"/>
                  </a:cxn>
                  <a:cxn ang="0">
                    <a:pos x="99" y="3"/>
                  </a:cxn>
                  <a:cxn ang="0">
                    <a:pos x="98" y="1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2" y="1"/>
                  </a:cxn>
                  <a:cxn ang="0">
                    <a:pos x="92" y="1"/>
                  </a:cxn>
                </a:cxnLst>
                <a:rect l="0" t="0" r="r" b="b"/>
                <a:pathLst>
                  <a:path w="100" h="132">
                    <a:moveTo>
                      <a:pt x="92" y="1"/>
                    </a:moveTo>
                    <a:lnTo>
                      <a:pt x="92" y="1"/>
                    </a:lnTo>
                    <a:lnTo>
                      <a:pt x="79" y="15"/>
                    </a:lnTo>
                    <a:lnTo>
                      <a:pt x="66" y="30"/>
                    </a:lnTo>
                    <a:lnTo>
                      <a:pt x="54" y="44"/>
                    </a:lnTo>
                    <a:lnTo>
                      <a:pt x="43" y="60"/>
                    </a:lnTo>
                    <a:lnTo>
                      <a:pt x="21" y="92"/>
                    </a:lnTo>
                    <a:lnTo>
                      <a:pt x="1" y="125"/>
                    </a:lnTo>
                    <a:lnTo>
                      <a:pt x="1" y="125"/>
                    </a:lnTo>
                    <a:lnTo>
                      <a:pt x="0" y="127"/>
                    </a:lnTo>
                    <a:lnTo>
                      <a:pt x="1" y="129"/>
                    </a:lnTo>
                    <a:lnTo>
                      <a:pt x="1" y="131"/>
                    </a:lnTo>
                    <a:lnTo>
                      <a:pt x="3" y="132"/>
                    </a:lnTo>
                    <a:lnTo>
                      <a:pt x="4" y="132"/>
                    </a:lnTo>
                    <a:lnTo>
                      <a:pt x="6" y="132"/>
                    </a:lnTo>
                    <a:lnTo>
                      <a:pt x="8" y="132"/>
                    </a:lnTo>
                    <a:lnTo>
                      <a:pt x="10" y="130"/>
                    </a:lnTo>
                    <a:lnTo>
                      <a:pt x="10" y="130"/>
                    </a:lnTo>
                    <a:lnTo>
                      <a:pt x="29" y="97"/>
                    </a:lnTo>
                    <a:lnTo>
                      <a:pt x="50" y="66"/>
                    </a:lnTo>
                    <a:lnTo>
                      <a:pt x="61" y="51"/>
                    </a:lnTo>
                    <a:lnTo>
                      <a:pt x="74" y="36"/>
                    </a:lnTo>
                    <a:lnTo>
                      <a:pt x="86" y="22"/>
                    </a:lnTo>
                    <a:lnTo>
                      <a:pt x="98" y="8"/>
                    </a:lnTo>
                    <a:lnTo>
                      <a:pt x="98" y="8"/>
                    </a:lnTo>
                    <a:lnTo>
                      <a:pt x="99" y="6"/>
                    </a:lnTo>
                    <a:lnTo>
                      <a:pt x="100" y="4"/>
                    </a:lnTo>
                    <a:lnTo>
                      <a:pt x="99" y="3"/>
                    </a:lnTo>
                    <a:lnTo>
                      <a:pt x="98" y="1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2" y="1"/>
                    </a:lnTo>
                    <a:lnTo>
                      <a:pt x="9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4" name="Freeform 369"/>
              <p:cNvSpPr/>
              <p:nvPr/>
            </p:nvSpPr>
            <p:spPr bwMode="auto">
              <a:xfrm>
                <a:off x="4749800" y="3648075"/>
                <a:ext cx="39688" cy="52388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66" y="4"/>
                  </a:cxn>
                  <a:cxn ang="0">
                    <a:pos x="65" y="10"/>
                  </a:cxn>
                  <a:cxn ang="0">
                    <a:pos x="62" y="14"/>
                  </a:cxn>
                  <a:cxn ang="0">
                    <a:pos x="59" y="20"/>
                  </a:cxn>
                  <a:cxn ang="0">
                    <a:pos x="54" y="24"/>
                  </a:cxn>
                  <a:cxn ang="0">
                    <a:pos x="45" y="32"/>
                  </a:cxn>
                  <a:cxn ang="0">
                    <a:pos x="41" y="36"/>
                  </a:cxn>
                  <a:cxn ang="0">
                    <a:pos x="38" y="40"/>
                  </a:cxn>
                  <a:cxn ang="0">
                    <a:pos x="38" y="40"/>
                  </a:cxn>
                  <a:cxn ang="0">
                    <a:pos x="29" y="54"/>
                  </a:cxn>
                  <a:cxn ang="0">
                    <a:pos x="18" y="66"/>
                  </a:cxn>
                  <a:cxn ang="0">
                    <a:pos x="9" y="78"/>
                  </a:cxn>
                  <a:cxn ang="0">
                    <a:pos x="0" y="92"/>
                  </a:cxn>
                  <a:cxn ang="0">
                    <a:pos x="0" y="92"/>
                  </a:cxn>
                  <a:cxn ang="0">
                    <a:pos x="0" y="94"/>
                  </a:cxn>
                  <a:cxn ang="0">
                    <a:pos x="0" y="96"/>
                  </a:cxn>
                  <a:cxn ang="0">
                    <a:pos x="1" y="97"/>
                  </a:cxn>
                  <a:cxn ang="0">
                    <a:pos x="2" y="99"/>
                  </a:cxn>
                  <a:cxn ang="0">
                    <a:pos x="4" y="99"/>
                  </a:cxn>
                  <a:cxn ang="0">
                    <a:pos x="5" y="99"/>
                  </a:cxn>
                  <a:cxn ang="0">
                    <a:pos x="7" y="98"/>
                  </a:cxn>
                  <a:cxn ang="0">
                    <a:pos x="8" y="97"/>
                  </a:cxn>
                  <a:cxn ang="0">
                    <a:pos x="8" y="97"/>
                  </a:cxn>
                  <a:cxn ang="0">
                    <a:pos x="17" y="82"/>
                  </a:cxn>
                  <a:cxn ang="0">
                    <a:pos x="28" y="66"/>
                  </a:cxn>
                  <a:cxn ang="0">
                    <a:pos x="40" y="52"/>
                  </a:cxn>
                  <a:cxn ang="0">
                    <a:pos x="52" y="38"/>
                  </a:cxn>
                  <a:cxn ang="0">
                    <a:pos x="52" y="38"/>
                  </a:cxn>
                  <a:cxn ang="0">
                    <a:pos x="60" y="31"/>
                  </a:cxn>
                  <a:cxn ang="0">
                    <a:pos x="67" y="23"/>
                  </a:cxn>
                  <a:cxn ang="0">
                    <a:pos x="70" y="18"/>
                  </a:cxn>
                  <a:cxn ang="0">
                    <a:pos x="72" y="14"/>
                  </a:cxn>
                  <a:cxn ang="0">
                    <a:pos x="74" y="10"/>
                  </a:cxn>
                  <a:cxn ang="0">
                    <a:pos x="75" y="4"/>
                  </a:cxn>
                  <a:cxn ang="0">
                    <a:pos x="75" y="4"/>
                  </a:cxn>
                  <a:cxn ang="0">
                    <a:pos x="75" y="3"/>
                  </a:cxn>
                  <a:cxn ang="0">
                    <a:pos x="74" y="1"/>
                  </a:cxn>
                  <a:cxn ang="0">
                    <a:pos x="73" y="0"/>
                  </a:cxn>
                  <a:cxn ang="0">
                    <a:pos x="71" y="0"/>
                  </a:cxn>
                  <a:cxn ang="0">
                    <a:pos x="68" y="1"/>
                  </a:cxn>
                  <a:cxn ang="0">
                    <a:pos x="67" y="3"/>
                  </a:cxn>
                  <a:cxn ang="0">
                    <a:pos x="66" y="4"/>
                  </a:cxn>
                  <a:cxn ang="0">
                    <a:pos x="66" y="4"/>
                  </a:cxn>
                </a:cxnLst>
                <a:rect l="0" t="0" r="r" b="b"/>
                <a:pathLst>
                  <a:path w="75" h="99">
                    <a:moveTo>
                      <a:pt x="66" y="4"/>
                    </a:moveTo>
                    <a:lnTo>
                      <a:pt x="66" y="4"/>
                    </a:lnTo>
                    <a:lnTo>
                      <a:pt x="65" y="10"/>
                    </a:lnTo>
                    <a:lnTo>
                      <a:pt x="62" y="14"/>
                    </a:lnTo>
                    <a:lnTo>
                      <a:pt x="59" y="20"/>
                    </a:lnTo>
                    <a:lnTo>
                      <a:pt x="54" y="24"/>
                    </a:lnTo>
                    <a:lnTo>
                      <a:pt x="45" y="32"/>
                    </a:lnTo>
                    <a:lnTo>
                      <a:pt x="41" y="36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29" y="54"/>
                    </a:lnTo>
                    <a:lnTo>
                      <a:pt x="18" y="66"/>
                    </a:lnTo>
                    <a:lnTo>
                      <a:pt x="9" y="78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1" y="97"/>
                    </a:lnTo>
                    <a:lnTo>
                      <a:pt x="2" y="99"/>
                    </a:lnTo>
                    <a:lnTo>
                      <a:pt x="4" y="99"/>
                    </a:lnTo>
                    <a:lnTo>
                      <a:pt x="5" y="99"/>
                    </a:lnTo>
                    <a:lnTo>
                      <a:pt x="7" y="98"/>
                    </a:lnTo>
                    <a:lnTo>
                      <a:pt x="8" y="97"/>
                    </a:lnTo>
                    <a:lnTo>
                      <a:pt x="8" y="97"/>
                    </a:lnTo>
                    <a:lnTo>
                      <a:pt x="17" y="82"/>
                    </a:lnTo>
                    <a:lnTo>
                      <a:pt x="28" y="66"/>
                    </a:lnTo>
                    <a:lnTo>
                      <a:pt x="40" y="52"/>
                    </a:lnTo>
                    <a:lnTo>
                      <a:pt x="52" y="38"/>
                    </a:lnTo>
                    <a:lnTo>
                      <a:pt x="52" y="38"/>
                    </a:lnTo>
                    <a:lnTo>
                      <a:pt x="60" y="31"/>
                    </a:lnTo>
                    <a:lnTo>
                      <a:pt x="67" y="23"/>
                    </a:lnTo>
                    <a:lnTo>
                      <a:pt x="70" y="18"/>
                    </a:lnTo>
                    <a:lnTo>
                      <a:pt x="72" y="14"/>
                    </a:lnTo>
                    <a:lnTo>
                      <a:pt x="74" y="10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3"/>
                    </a:lnTo>
                    <a:lnTo>
                      <a:pt x="74" y="1"/>
                    </a:lnTo>
                    <a:lnTo>
                      <a:pt x="73" y="0"/>
                    </a:lnTo>
                    <a:lnTo>
                      <a:pt x="71" y="0"/>
                    </a:lnTo>
                    <a:lnTo>
                      <a:pt x="68" y="1"/>
                    </a:lnTo>
                    <a:lnTo>
                      <a:pt x="67" y="3"/>
                    </a:lnTo>
                    <a:lnTo>
                      <a:pt x="66" y="4"/>
                    </a:lnTo>
                    <a:lnTo>
                      <a:pt x="6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5" name="Freeform 370"/>
              <p:cNvSpPr/>
              <p:nvPr/>
            </p:nvSpPr>
            <p:spPr bwMode="auto">
              <a:xfrm>
                <a:off x="4384675" y="3116263"/>
                <a:ext cx="22225" cy="3810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2"/>
                  </a:cxn>
                  <a:cxn ang="0">
                    <a:pos x="29" y="2"/>
                  </a:cxn>
                  <a:cxn ang="0">
                    <a:pos x="19" y="18"/>
                  </a:cxn>
                  <a:cxn ang="0">
                    <a:pos x="10" y="35"/>
                  </a:cxn>
                  <a:cxn ang="0">
                    <a:pos x="10" y="35"/>
                  </a:cxn>
                  <a:cxn ang="0">
                    <a:pos x="6" y="42"/>
                  </a:cxn>
                  <a:cxn ang="0">
                    <a:pos x="2" y="50"/>
                  </a:cxn>
                  <a:cxn ang="0">
                    <a:pos x="0" y="59"/>
                  </a:cxn>
                  <a:cxn ang="0">
                    <a:pos x="0" y="63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1" y="69"/>
                  </a:cxn>
                  <a:cxn ang="0">
                    <a:pos x="3" y="70"/>
                  </a:cxn>
                  <a:cxn ang="0">
                    <a:pos x="4" y="70"/>
                  </a:cxn>
                  <a:cxn ang="0">
                    <a:pos x="6" y="70"/>
                  </a:cxn>
                  <a:cxn ang="0">
                    <a:pos x="8" y="69"/>
                  </a:cxn>
                  <a:cxn ang="0">
                    <a:pos x="9" y="68"/>
                  </a:cxn>
                  <a:cxn ang="0">
                    <a:pos x="9" y="67"/>
                  </a:cxn>
                  <a:cxn ang="0">
                    <a:pos x="9" y="65"/>
                  </a:cxn>
                  <a:cxn ang="0">
                    <a:pos x="9" y="65"/>
                  </a:cxn>
                  <a:cxn ang="0">
                    <a:pos x="9" y="61"/>
                  </a:cxn>
                  <a:cxn ang="0">
                    <a:pos x="9" y="57"/>
                  </a:cxn>
                  <a:cxn ang="0">
                    <a:pos x="13" y="48"/>
                  </a:cxn>
                  <a:cxn ang="0">
                    <a:pos x="22" y="33"/>
                  </a:cxn>
                  <a:cxn ang="0">
                    <a:pos x="22" y="33"/>
                  </a:cxn>
                  <a:cxn ang="0">
                    <a:pos x="33" y="15"/>
                  </a:cxn>
                  <a:cxn ang="0">
                    <a:pos x="33" y="15"/>
                  </a:cxn>
                  <a:cxn ang="0">
                    <a:pos x="36" y="9"/>
                  </a:cxn>
                  <a:cxn ang="0">
                    <a:pos x="36" y="9"/>
                  </a:cxn>
                  <a:cxn ang="0">
                    <a:pos x="38" y="9"/>
                  </a:cxn>
                  <a:cxn ang="0">
                    <a:pos x="38" y="9"/>
                  </a:cxn>
                  <a:cxn ang="0">
                    <a:pos x="40" y="9"/>
                  </a:cxn>
                  <a:cxn ang="0">
                    <a:pos x="41" y="8"/>
                  </a:cxn>
                  <a:cxn ang="0">
                    <a:pos x="42" y="6"/>
                  </a:cxn>
                  <a:cxn ang="0">
                    <a:pos x="42" y="4"/>
                  </a:cxn>
                  <a:cxn ang="0">
                    <a:pos x="42" y="3"/>
                  </a:cxn>
                  <a:cxn ang="0">
                    <a:pos x="41" y="1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8" y="0"/>
                  </a:cxn>
                </a:cxnLst>
                <a:rect l="0" t="0" r="r" b="b"/>
                <a:pathLst>
                  <a:path w="42" h="70">
                    <a:moveTo>
                      <a:pt x="38" y="0"/>
                    </a:move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19" y="18"/>
                    </a:lnTo>
                    <a:lnTo>
                      <a:pt x="10" y="35"/>
                    </a:lnTo>
                    <a:lnTo>
                      <a:pt x="10" y="35"/>
                    </a:lnTo>
                    <a:lnTo>
                      <a:pt x="6" y="42"/>
                    </a:lnTo>
                    <a:lnTo>
                      <a:pt x="2" y="50"/>
                    </a:lnTo>
                    <a:lnTo>
                      <a:pt x="0" y="59"/>
                    </a:lnTo>
                    <a:lnTo>
                      <a:pt x="0" y="63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1" y="69"/>
                    </a:lnTo>
                    <a:lnTo>
                      <a:pt x="3" y="70"/>
                    </a:lnTo>
                    <a:lnTo>
                      <a:pt x="4" y="70"/>
                    </a:lnTo>
                    <a:lnTo>
                      <a:pt x="6" y="70"/>
                    </a:lnTo>
                    <a:lnTo>
                      <a:pt x="8" y="69"/>
                    </a:lnTo>
                    <a:lnTo>
                      <a:pt x="9" y="68"/>
                    </a:lnTo>
                    <a:lnTo>
                      <a:pt x="9" y="67"/>
                    </a:lnTo>
                    <a:lnTo>
                      <a:pt x="9" y="65"/>
                    </a:lnTo>
                    <a:lnTo>
                      <a:pt x="9" y="65"/>
                    </a:lnTo>
                    <a:lnTo>
                      <a:pt x="9" y="61"/>
                    </a:lnTo>
                    <a:lnTo>
                      <a:pt x="9" y="57"/>
                    </a:lnTo>
                    <a:lnTo>
                      <a:pt x="13" y="48"/>
                    </a:lnTo>
                    <a:lnTo>
                      <a:pt x="22" y="33"/>
                    </a:lnTo>
                    <a:lnTo>
                      <a:pt x="22" y="33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40" y="9"/>
                    </a:lnTo>
                    <a:lnTo>
                      <a:pt x="41" y="8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2" y="3"/>
                    </a:lnTo>
                    <a:lnTo>
                      <a:pt x="41" y="1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6" name="Freeform 371"/>
              <p:cNvSpPr/>
              <p:nvPr/>
            </p:nvSpPr>
            <p:spPr bwMode="auto">
              <a:xfrm>
                <a:off x="4446588" y="3108325"/>
                <a:ext cx="34925" cy="47625"/>
              </a:xfrm>
              <a:custGeom>
                <a:avLst/>
                <a:gdLst/>
                <a:ahLst/>
                <a:cxnLst>
                  <a:cxn ang="0">
                    <a:pos x="55" y="2"/>
                  </a:cxn>
                  <a:cxn ang="0">
                    <a:pos x="55" y="2"/>
                  </a:cxn>
                  <a:cxn ang="0">
                    <a:pos x="46" y="15"/>
                  </a:cxn>
                  <a:cxn ang="0">
                    <a:pos x="36" y="26"/>
                  </a:cxn>
                  <a:cxn ang="0">
                    <a:pos x="26" y="39"/>
                  </a:cxn>
                  <a:cxn ang="0">
                    <a:pos x="16" y="50"/>
                  </a:cxn>
                  <a:cxn ang="0">
                    <a:pos x="16" y="50"/>
                  </a:cxn>
                  <a:cxn ang="0">
                    <a:pos x="10" y="58"/>
                  </a:cxn>
                  <a:cxn ang="0">
                    <a:pos x="4" y="69"/>
                  </a:cxn>
                  <a:cxn ang="0">
                    <a:pos x="1" y="75"/>
                  </a:cxn>
                  <a:cxn ang="0">
                    <a:pos x="0" y="80"/>
                  </a:cxn>
                  <a:cxn ang="0">
                    <a:pos x="0" y="85"/>
                  </a:cxn>
                  <a:cxn ang="0">
                    <a:pos x="1" y="87"/>
                  </a:cxn>
                  <a:cxn ang="0">
                    <a:pos x="4" y="89"/>
                  </a:cxn>
                  <a:cxn ang="0">
                    <a:pos x="4" y="89"/>
                  </a:cxn>
                  <a:cxn ang="0">
                    <a:pos x="6" y="90"/>
                  </a:cxn>
                  <a:cxn ang="0">
                    <a:pos x="8" y="90"/>
                  </a:cxn>
                  <a:cxn ang="0">
                    <a:pos x="9" y="90"/>
                  </a:cxn>
                  <a:cxn ang="0">
                    <a:pos x="11" y="89"/>
                  </a:cxn>
                  <a:cxn ang="0">
                    <a:pos x="12" y="87"/>
                  </a:cxn>
                  <a:cxn ang="0">
                    <a:pos x="12" y="86"/>
                  </a:cxn>
                  <a:cxn ang="0">
                    <a:pos x="12" y="84"/>
                  </a:cxn>
                  <a:cxn ang="0">
                    <a:pos x="11" y="82"/>
                  </a:cxn>
                  <a:cxn ang="0">
                    <a:pos x="11" y="82"/>
                  </a:cxn>
                  <a:cxn ang="0">
                    <a:pos x="10" y="80"/>
                  </a:cxn>
                  <a:cxn ang="0">
                    <a:pos x="10" y="77"/>
                  </a:cxn>
                  <a:cxn ang="0">
                    <a:pos x="12" y="74"/>
                  </a:cxn>
                  <a:cxn ang="0">
                    <a:pos x="14" y="69"/>
                  </a:cxn>
                  <a:cxn ang="0">
                    <a:pos x="21" y="57"/>
                  </a:cxn>
                  <a:cxn ang="0">
                    <a:pos x="31" y="46"/>
                  </a:cxn>
                  <a:cxn ang="0">
                    <a:pos x="51" y="22"/>
                  </a:cxn>
                  <a:cxn ang="0">
                    <a:pos x="63" y="8"/>
                  </a:cxn>
                  <a:cxn ang="0">
                    <a:pos x="63" y="8"/>
                  </a:cxn>
                  <a:cxn ang="0">
                    <a:pos x="65" y="6"/>
                  </a:cxn>
                  <a:cxn ang="0">
                    <a:pos x="65" y="3"/>
                  </a:cxn>
                  <a:cxn ang="0">
                    <a:pos x="63" y="2"/>
                  </a:cxn>
                  <a:cxn ang="0">
                    <a:pos x="62" y="1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5" y="2"/>
                  </a:cxn>
                  <a:cxn ang="0">
                    <a:pos x="55" y="2"/>
                  </a:cxn>
                </a:cxnLst>
                <a:rect l="0" t="0" r="r" b="b"/>
                <a:pathLst>
                  <a:path w="65" h="90">
                    <a:moveTo>
                      <a:pt x="55" y="2"/>
                    </a:moveTo>
                    <a:lnTo>
                      <a:pt x="55" y="2"/>
                    </a:lnTo>
                    <a:lnTo>
                      <a:pt x="46" y="15"/>
                    </a:lnTo>
                    <a:lnTo>
                      <a:pt x="36" y="26"/>
                    </a:lnTo>
                    <a:lnTo>
                      <a:pt x="26" y="39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10" y="58"/>
                    </a:lnTo>
                    <a:lnTo>
                      <a:pt x="4" y="69"/>
                    </a:lnTo>
                    <a:lnTo>
                      <a:pt x="1" y="75"/>
                    </a:lnTo>
                    <a:lnTo>
                      <a:pt x="0" y="80"/>
                    </a:lnTo>
                    <a:lnTo>
                      <a:pt x="0" y="85"/>
                    </a:lnTo>
                    <a:lnTo>
                      <a:pt x="1" y="87"/>
                    </a:lnTo>
                    <a:lnTo>
                      <a:pt x="4" y="89"/>
                    </a:lnTo>
                    <a:lnTo>
                      <a:pt x="4" y="89"/>
                    </a:lnTo>
                    <a:lnTo>
                      <a:pt x="6" y="90"/>
                    </a:lnTo>
                    <a:lnTo>
                      <a:pt x="8" y="90"/>
                    </a:lnTo>
                    <a:lnTo>
                      <a:pt x="9" y="90"/>
                    </a:lnTo>
                    <a:lnTo>
                      <a:pt x="11" y="89"/>
                    </a:lnTo>
                    <a:lnTo>
                      <a:pt x="12" y="87"/>
                    </a:lnTo>
                    <a:lnTo>
                      <a:pt x="12" y="86"/>
                    </a:lnTo>
                    <a:lnTo>
                      <a:pt x="12" y="84"/>
                    </a:lnTo>
                    <a:lnTo>
                      <a:pt x="11" y="82"/>
                    </a:lnTo>
                    <a:lnTo>
                      <a:pt x="11" y="82"/>
                    </a:lnTo>
                    <a:lnTo>
                      <a:pt x="10" y="80"/>
                    </a:lnTo>
                    <a:lnTo>
                      <a:pt x="10" y="77"/>
                    </a:lnTo>
                    <a:lnTo>
                      <a:pt x="12" y="74"/>
                    </a:lnTo>
                    <a:lnTo>
                      <a:pt x="14" y="69"/>
                    </a:lnTo>
                    <a:lnTo>
                      <a:pt x="21" y="57"/>
                    </a:lnTo>
                    <a:lnTo>
                      <a:pt x="31" y="46"/>
                    </a:lnTo>
                    <a:lnTo>
                      <a:pt x="51" y="22"/>
                    </a:lnTo>
                    <a:lnTo>
                      <a:pt x="63" y="8"/>
                    </a:lnTo>
                    <a:lnTo>
                      <a:pt x="63" y="8"/>
                    </a:lnTo>
                    <a:lnTo>
                      <a:pt x="65" y="6"/>
                    </a:lnTo>
                    <a:lnTo>
                      <a:pt x="65" y="3"/>
                    </a:lnTo>
                    <a:lnTo>
                      <a:pt x="63" y="2"/>
                    </a:lnTo>
                    <a:lnTo>
                      <a:pt x="62" y="1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5" y="2"/>
                    </a:lnTo>
                    <a:lnTo>
                      <a:pt x="55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7" name="Freeform 372"/>
              <p:cNvSpPr/>
              <p:nvPr/>
            </p:nvSpPr>
            <p:spPr bwMode="auto">
              <a:xfrm>
                <a:off x="4516438" y="3119438"/>
                <a:ext cx="22225" cy="39688"/>
              </a:xfrm>
              <a:custGeom>
                <a:avLst/>
                <a:gdLst/>
                <a:ahLst/>
                <a:cxnLst>
                  <a:cxn ang="0">
                    <a:pos x="34" y="1"/>
                  </a:cxn>
                  <a:cxn ang="0">
                    <a:pos x="34" y="1"/>
                  </a:cxn>
                  <a:cxn ang="0">
                    <a:pos x="29" y="5"/>
                  </a:cxn>
                  <a:cxn ang="0">
                    <a:pos x="24" y="10"/>
                  </a:cxn>
                  <a:cxn ang="0">
                    <a:pos x="16" y="21"/>
                  </a:cxn>
                  <a:cxn ang="0">
                    <a:pos x="10" y="33"/>
                  </a:cxn>
                  <a:cxn ang="0">
                    <a:pos x="5" y="45"/>
                  </a:cxn>
                  <a:cxn ang="0">
                    <a:pos x="5" y="45"/>
                  </a:cxn>
                  <a:cxn ang="0">
                    <a:pos x="3" y="54"/>
                  </a:cxn>
                  <a:cxn ang="0">
                    <a:pos x="0" y="63"/>
                  </a:cxn>
                  <a:cxn ang="0">
                    <a:pos x="0" y="67"/>
                  </a:cxn>
                  <a:cxn ang="0">
                    <a:pos x="2" y="71"/>
                  </a:cxn>
                  <a:cxn ang="0">
                    <a:pos x="4" y="73"/>
                  </a:cxn>
                  <a:cxn ang="0">
                    <a:pos x="9" y="75"/>
                  </a:cxn>
                  <a:cxn ang="0">
                    <a:pos x="9" y="75"/>
                  </a:cxn>
                  <a:cxn ang="0">
                    <a:pos x="11" y="75"/>
                  </a:cxn>
                  <a:cxn ang="0">
                    <a:pos x="12" y="74"/>
                  </a:cxn>
                  <a:cxn ang="0">
                    <a:pos x="13" y="72"/>
                  </a:cxn>
                  <a:cxn ang="0">
                    <a:pos x="13" y="71"/>
                  </a:cxn>
                  <a:cxn ang="0">
                    <a:pos x="12" y="67"/>
                  </a:cxn>
                  <a:cxn ang="0">
                    <a:pos x="11" y="66"/>
                  </a:cxn>
                  <a:cxn ang="0">
                    <a:pos x="9" y="66"/>
                  </a:cxn>
                  <a:cxn ang="0">
                    <a:pos x="9" y="66"/>
                  </a:cxn>
                  <a:cxn ang="0">
                    <a:pos x="19" y="35"/>
                  </a:cxn>
                  <a:cxn ang="0">
                    <a:pos x="19" y="35"/>
                  </a:cxn>
                  <a:cxn ang="0">
                    <a:pos x="23" y="28"/>
                  </a:cxn>
                  <a:cxn ang="0">
                    <a:pos x="29" y="21"/>
                  </a:cxn>
                  <a:cxn ang="0">
                    <a:pos x="34" y="13"/>
                  </a:cxn>
                  <a:cxn ang="0">
                    <a:pos x="41" y="7"/>
                  </a:cxn>
                  <a:cxn ang="0">
                    <a:pos x="41" y="7"/>
                  </a:cxn>
                  <a:cxn ang="0">
                    <a:pos x="42" y="6"/>
                  </a:cxn>
                  <a:cxn ang="0">
                    <a:pos x="42" y="4"/>
                  </a:cxn>
                  <a:cxn ang="0">
                    <a:pos x="42" y="3"/>
                  </a:cxn>
                  <a:cxn ang="0">
                    <a:pos x="41" y="1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1"/>
                  </a:cxn>
                  <a:cxn ang="0">
                    <a:pos x="34" y="1"/>
                  </a:cxn>
                </a:cxnLst>
                <a:rect l="0" t="0" r="r" b="b"/>
                <a:pathLst>
                  <a:path w="42" h="75">
                    <a:moveTo>
                      <a:pt x="34" y="1"/>
                    </a:moveTo>
                    <a:lnTo>
                      <a:pt x="34" y="1"/>
                    </a:lnTo>
                    <a:lnTo>
                      <a:pt x="29" y="5"/>
                    </a:lnTo>
                    <a:lnTo>
                      <a:pt x="24" y="10"/>
                    </a:lnTo>
                    <a:lnTo>
                      <a:pt x="16" y="21"/>
                    </a:lnTo>
                    <a:lnTo>
                      <a:pt x="10" y="33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3" y="54"/>
                    </a:lnTo>
                    <a:lnTo>
                      <a:pt x="0" y="63"/>
                    </a:lnTo>
                    <a:lnTo>
                      <a:pt x="0" y="67"/>
                    </a:lnTo>
                    <a:lnTo>
                      <a:pt x="2" y="71"/>
                    </a:lnTo>
                    <a:lnTo>
                      <a:pt x="4" y="73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11" y="75"/>
                    </a:lnTo>
                    <a:lnTo>
                      <a:pt x="12" y="74"/>
                    </a:lnTo>
                    <a:lnTo>
                      <a:pt x="13" y="72"/>
                    </a:lnTo>
                    <a:lnTo>
                      <a:pt x="13" y="71"/>
                    </a:lnTo>
                    <a:lnTo>
                      <a:pt x="12" y="67"/>
                    </a:lnTo>
                    <a:lnTo>
                      <a:pt x="11" y="66"/>
                    </a:lnTo>
                    <a:lnTo>
                      <a:pt x="9" y="66"/>
                    </a:lnTo>
                    <a:lnTo>
                      <a:pt x="9" y="66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23" y="28"/>
                    </a:lnTo>
                    <a:lnTo>
                      <a:pt x="29" y="21"/>
                    </a:lnTo>
                    <a:lnTo>
                      <a:pt x="34" y="13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2" y="3"/>
                    </a:lnTo>
                    <a:lnTo>
                      <a:pt x="41" y="1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1"/>
                    </a:lnTo>
                    <a:lnTo>
                      <a:pt x="34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8" name="Freeform 373"/>
              <p:cNvSpPr/>
              <p:nvPr/>
            </p:nvSpPr>
            <p:spPr bwMode="auto">
              <a:xfrm>
                <a:off x="4583113" y="3121025"/>
                <a:ext cx="26988" cy="34925"/>
              </a:xfrm>
              <a:custGeom>
                <a:avLst/>
                <a:gdLst/>
                <a:ahLst/>
                <a:cxnLst>
                  <a:cxn ang="0">
                    <a:pos x="43" y="1"/>
                  </a:cxn>
                  <a:cxn ang="0">
                    <a:pos x="43" y="1"/>
                  </a:cxn>
                  <a:cxn ang="0">
                    <a:pos x="37" y="7"/>
                  </a:cxn>
                  <a:cxn ang="0">
                    <a:pos x="31" y="15"/>
                  </a:cxn>
                  <a:cxn ang="0">
                    <a:pos x="21" y="29"/>
                  </a:cxn>
                  <a:cxn ang="0">
                    <a:pos x="12" y="45"/>
                  </a:cxn>
                  <a:cxn ang="0">
                    <a:pos x="7" y="52"/>
                  </a:cxn>
                  <a:cxn ang="0">
                    <a:pos x="1" y="58"/>
                  </a:cxn>
                  <a:cxn ang="0">
                    <a:pos x="1" y="58"/>
                  </a:cxn>
                  <a:cxn ang="0">
                    <a:pos x="0" y="60"/>
                  </a:cxn>
                  <a:cxn ang="0">
                    <a:pos x="0" y="62"/>
                  </a:cxn>
                  <a:cxn ang="0">
                    <a:pos x="0" y="63"/>
                  </a:cxn>
                  <a:cxn ang="0">
                    <a:pos x="1" y="65"/>
                  </a:cxn>
                  <a:cxn ang="0">
                    <a:pos x="3" y="66"/>
                  </a:cxn>
                  <a:cxn ang="0">
                    <a:pos x="4" y="66"/>
                  </a:cxn>
                  <a:cxn ang="0">
                    <a:pos x="6" y="66"/>
                  </a:cxn>
                  <a:cxn ang="0">
                    <a:pos x="8" y="65"/>
                  </a:cxn>
                  <a:cxn ang="0">
                    <a:pos x="8" y="65"/>
                  </a:cxn>
                  <a:cxn ang="0">
                    <a:pos x="13" y="58"/>
                  </a:cxn>
                  <a:cxn ang="0">
                    <a:pos x="18" y="51"/>
                  </a:cxn>
                  <a:cxn ang="0">
                    <a:pos x="28" y="36"/>
                  </a:cxn>
                  <a:cxn ang="0">
                    <a:pos x="38" y="21"/>
                  </a:cxn>
                  <a:cxn ang="0">
                    <a:pos x="44" y="15"/>
                  </a:cxn>
                  <a:cxn ang="0">
                    <a:pos x="50" y="8"/>
                  </a:cxn>
                  <a:cxn ang="0">
                    <a:pos x="50" y="8"/>
                  </a:cxn>
                  <a:cxn ang="0">
                    <a:pos x="51" y="6"/>
                  </a:cxn>
                  <a:cxn ang="0">
                    <a:pos x="51" y="5"/>
                  </a:cxn>
                  <a:cxn ang="0">
                    <a:pos x="51" y="3"/>
                  </a:cxn>
                  <a:cxn ang="0">
                    <a:pos x="50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3" y="1"/>
                  </a:cxn>
                  <a:cxn ang="0">
                    <a:pos x="43" y="1"/>
                  </a:cxn>
                </a:cxnLst>
                <a:rect l="0" t="0" r="r" b="b"/>
                <a:pathLst>
                  <a:path w="51" h="66">
                    <a:moveTo>
                      <a:pt x="43" y="1"/>
                    </a:moveTo>
                    <a:lnTo>
                      <a:pt x="43" y="1"/>
                    </a:lnTo>
                    <a:lnTo>
                      <a:pt x="37" y="7"/>
                    </a:lnTo>
                    <a:lnTo>
                      <a:pt x="31" y="15"/>
                    </a:lnTo>
                    <a:lnTo>
                      <a:pt x="21" y="29"/>
                    </a:lnTo>
                    <a:lnTo>
                      <a:pt x="12" y="45"/>
                    </a:lnTo>
                    <a:lnTo>
                      <a:pt x="7" y="52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0" y="63"/>
                    </a:lnTo>
                    <a:lnTo>
                      <a:pt x="1" y="65"/>
                    </a:lnTo>
                    <a:lnTo>
                      <a:pt x="3" y="66"/>
                    </a:lnTo>
                    <a:lnTo>
                      <a:pt x="4" y="66"/>
                    </a:lnTo>
                    <a:lnTo>
                      <a:pt x="6" y="66"/>
                    </a:lnTo>
                    <a:lnTo>
                      <a:pt x="8" y="65"/>
                    </a:lnTo>
                    <a:lnTo>
                      <a:pt x="8" y="65"/>
                    </a:lnTo>
                    <a:lnTo>
                      <a:pt x="13" y="58"/>
                    </a:lnTo>
                    <a:lnTo>
                      <a:pt x="18" y="51"/>
                    </a:lnTo>
                    <a:lnTo>
                      <a:pt x="28" y="36"/>
                    </a:lnTo>
                    <a:lnTo>
                      <a:pt x="38" y="21"/>
                    </a:lnTo>
                    <a:lnTo>
                      <a:pt x="44" y="15"/>
                    </a:lnTo>
                    <a:lnTo>
                      <a:pt x="50" y="8"/>
                    </a:lnTo>
                    <a:lnTo>
                      <a:pt x="50" y="8"/>
                    </a:lnTo>
                    <a:lnTo>
                      <a:pt x="51" y="6"/>
                    </a:lnTo>
                    <a:lnTo>
                      <a:pt x="51" y="5"/>
                    </a:lnTo>
                    <a:lnTo>
                      <a:pt x="51" y="3"/>
                    </a:lnTo>
                    <a:lnTo>
                      <a:pt x="50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3" y="1"/>
                    </a:lnTo>
                    <a:lnTo>
                      <a:pt x="4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9" name="Freeform 374"/>
              <p:cNvSpPr/>
              <p:nvPr/>
            </p:nvSpPr>
            <p:spPr bwMode="auto">
              <a:xfrm>
                <a:off x="4638675" y="3114675"/>
                <a:ext cx="26988" cy="44450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42" y="3"/>
                  </a:cxn>
                  <a:cxn ang="0">
                    <a:pos x="40" y="8"/>
                  </a:cxn>
                  <a:cxn ang="0">
                    <a:pos x="37" y="12"/>
                  </a:cxn>
                  <a:cxn ang="0">
                    <a:pos x="30" y="22"/>
                  </a:cxn>
                  <a:cxn ang="0">
                    <a:pos x="14" y="40"/>
                  </a:cxn>
                  <a:cxn ang="0">
                    <a:pos x="14" y="40"/>
                  </a:cxn>
                  <a:cxn ang="0">
                    <a:pos x="8" y="49"/>
                  </a:cxn>
                  <a:cxn ang="0">
                    <a:pos x="4" y="59"/>
                  </a:cxn>
                  <a:cxn ang="0">
                    <a:pos x="1" y="69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81"/>
                  </a:cxn>
                  <a:cxn ang="0">
                    <a:pos x="1" y="83"/>
                  </a:cxn>
                  <a:cxn ang="0">
                    <a:pos x="2" y="83"/>
                  </a:cxn>
                  <a:cxn ang="0">
                    <a:pos x="4" y="84"/>
                  </a:cxn>
                  <a:cxn ang="0">
                    <a:pos x="6" y="83"/>
                  </a:cxn>
                  <a:cxn ang="0">
                    <a:pos x="7" y="83"/>
                  </a:cxn>
                  <a:cxn ang="0">
                    <a:pos x="8" y="81"/>
                  </a:cxn>
                  <a:cxn ang="0">
                    <a:pos x="9" y="79"/>
                  </a:cxn>
                  <a:cxn ang="0">
                    <a:pos x="9" y="79"/>
                  </a:cxn>
                  <a:cxn ang="0">
                    <a:pos x="10" y="74"/>
                  </a:cxn>
                  <a:cxn ang="0">
                    <a:pos x="11" y="68"/>
                  </a:cxn>
                  <a:cxn ang="0">
                    <a:pos x="14" y="58"/>
                  </a:cxn>
                  <a:cxn ang="0">
                    <a:pos x="21" y="49"/>
                  </a:cxn>
                  <a:cxn ang="0">
                    <a:pos x="27" y="40"/>
                  </a:cxn>
                  <a:cxn ang="0">
                    <a:pos x="40" y="23"/>
                  </a:cxn>
                  <a:cxn ang="0">
                    <a:pos x="46" y="14"/>
                  </a:cxn>
                  <a:cxn ang="0">
                    <a:pos x="52" y="5"/>
                  </a:cxn>
                  <a:cxn ang="0">
                    <a:pos x="52" y="5"/>
                  </a:cxn>
                  <a:cxn ang="0">
                    <a:pos x="52" y="3"/>
                  </a:cxn>
                  <a:cxn ang="0">
                    <a:pos x="52" y="2"/>
                  </a:cxn>
                  <a:cxn ang="0">
                    <a:pos x="51" y="0"/>
                  </a:cxn>
                  <a:cxn ang="0">
                    <a:pos x="49" y="0"/>
                  </a:cxn>
                  <a:cxn ang="0">
                    <a:pos x="45" y="0"/>
                  </a:cxn>
                  <a:cxn ang="0">
                    <a:pos x="43" y="1"/>
                  </a:cxn>
                  <a:cxn ang="0">
                    <a:pos x="42" y="3"/>
                  </a:cxn>
                  <a:cxn ang="0">
                    <a:pos x="42" y="3"/>
                  </a:cxn>
                </a:cxnLst>
                <a:rect l="0" t="0" r="r" b="b"/>
                <a:pathLst>
                  <a:path w="52" h="84">
                    <a:moveTo>
                      <a:pt x="42" y="3"/>
                    </a:moveTo>
                    <a:lnTo>
                      <a:pt x="42" y="3"/>
                    </a:lnTo>
                    <a:lnTo>
                      <a:pt x="40" y="8"/>
                    </a:lnTo>
                    <a:lnTo>
                      <a:pt x="37" y="12"/>
                    </a:lnTo>
                    <a:lnTo>
                      <a:pt x="30" y="22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8" y="49"/>
                    </a:lnTo>
                    <a:lnTo>
                      <a:pt x="4" y="59"/>
                    </a:lnTo>
                    <a:lnTo>
                      <a:pt x="1" y="6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81"/>
                    </a:lnTo>
                    <a:lnTo>
                      <a:pt x="1" y="83"/>
                    </a:lnTo>
                    <a:lnTo>
                      <a:pt x="2" y="83"/>
                    </a:lnTo>
                    <a:lnTo>
                      <a:pt x="4" y="84"/>
                    </a:lnTo>
                    <a:lnTo>
                      <a:pt x="6" y="83"/>
                    </a:lnTo>
                    <a:lnTo>
                      <a:pt x="7" y="83"/>
                    </a:lnTo>
                    <a:lnTo>
                      <a:pt x="8" y="81"/>
                    </a:lnTo>
                    <a:lnTo>
                      <a:pt x="9" y="79"/>
                    </a:lnTo>
                    <a:lnTo>
                      <a:pt x="9" y="79"/>
                    </a:lnTo>
                    <a:lnTo>
                      <a:pt x="10" y="74"/>
                    </a:lnTo>
                    <a:lnTo>
                      <a:pt x="11" y="68"/>
                    </a:lnTo>
                    <a:lnTo>
                      <a:pt x="14" y="58"/>
                    </a:lnTo>
                    <a:lnTo>
                      <a:pt x="21" y="49"/>
                    </a:lnTo>
                    <a:lnTo>
                      <a:pt x="27" y="40"/>
                    </a:lnTo>
                    <a:lnTo>
                      <a:pt x="40" y="23"/>
                    </a:lnTo>
                    <a:lnTo>
                      <a:pt x="46" y="14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2" y="3"/>
                    </a:lnTo>
                    <a:lnTo>
                      <a:pt x="52" y="2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45" y="0"/>
                    </a:lnTo>
                    <a:lnTo>
                      <a:pt x="43" y="1"/>
                    </a:lnTo>
                    <a:lnTo>
                      <a:pt x="42" y="3"/>
                    </a:lnTo>
                    <a:lnTo>
                      <a:pt x="4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0" name="Freeform 375"/>
              <p:cNvSpPr/>
              <p:nvPr/>
            </p:nvSpPr>
            <p:spPr bwMode="auto">
              <a:xfrm>
                <a:off x="4686300" y="3121025"/>
                <a:ext cx="25400" cy="38100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8" y="2"/>
                  </a:cxn>
                  <a:cxn ang="0">
                    <a:pos x="34" y="10"/>
                  </a:cxn>
                  <a:cxn ang="0">
                    <a:pos x="29" y="19"/>
                  </a:cxn>
                  <a:cxn ang="0">
                    <a:pos x="17" y="33"/>
                  </a:cxn>
                  <a:cxn ang="0">
                    <a:pos x="12" y="40"/>
                  </a:cxn>
                  <a:cxn ang="0">
                    <a:pos x="7" y="48"/>
                  </a:cxn>
                  <a:cxn ang="0">
                    <a:pos x="3" y="56"/>
                  </a:cxn>
                  <a:cxn ang="0">
                    <a:pos x="0" y="65"/>
                  </a:cxn>
                  <a:cxn ang="0">
                    <a:pos x="0" y="65"/>
                  </a:cxn>
                  <a:cxn ang="0">
                    <a:pos x="0" y="67"/>
                  </a:cxn>
                  <a:cxn ang="0">
                    <a:pos x="1" y="69"/>
                  </a:cxn>
                  <a:cxn ang="0">
                    <a:pos x="2" y="70"/>
                  </a:cxn>
                  <a:cxn ang="0">
                    <a:pos x="4" y="71"/>
                  </a:cxn>
                  <a:cxn ang="0">
                    <a:pos x="5" y="71"/>
                  </a:cxn>
                  <a:cxn ang="0">
                    <a:pos x="7" y="70"/>
                  </a:cxn>
                  <a:cxn ang="0">
                    <a:pos x="8" y="69"/>
                  </a:cxn>
                  <a:cxn ang="0">
                    <a:pos x="9" y="67"/>
                  </a:cxn>
                  <a:cxn ang="0">
                    <a:pos x="9" y="67"/>
                  </a:cxn>
                  <a:cxn ang="0">
                    <a:pos x="12" y="59"/>
                  </a:cxn>
                  <a:cxn ang="0">
                    <a:pos x="16" y="52"/>
                  </a:cxn>
                  <a:cxn ang="0">
                    <a:pos x="21" y="44"/>
                  </a:cxn>
                  <a:cxn ang="0">
                    <a:pos x="27" y="37"/>
                  </a:cxn>
                  <a:cxn ang="0">
                    <a:pos x="37" y="23"/>
                  </a:cxn>
                  <a:cxn ang="0">
                    <a:pos x="42" y="16"/>
                  </a:cxn>
                  <a:cxn ang="0">
                    <a:pos x="46" y="7"/>
                  </a:cxn>
                  <a:cxn ang="0">
                    <a:pos x="46" y="7"/>
                  </a:cxn>
                  <a:cxn ang="0">
                    <a:pos x="47" y="5"/>
                  </a:cxn>
                  <a:cxn ang="0">
                    <a:pos x="46" y="3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41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2"/>
                  </a:cxn>
                </a:cxnLst>
                <a:rect l="0" t="0" r="r" b="b"/>
                <a:pathLst>
                  <a:path w="47" h="71">
                    <a:moveTo>
                      <a:pt x="38" y="2"/>
                    </a:moveTo>
                    <a:lnTo>
                      <a:pt x="38" y="2"/>
                    </a:lnTo>
                    <a:lnTo>
                      <a:pt x="34" y="10"/>
                    </a:lnTo>
                    <a:lnTo>
                      <a:pt x="29" y="19"/>
                    </a:lnTo>
                    <a:lnTo>
                      <a:pt x="17" y="33"/>
                    </a:lnTo>
                    <a:lnTo>
                      <a:pt x="12" y="40"/>
                    </a:lnTo>
                    <a:lnTo>
                      <a:pt x="7" y="48"/>
                    </a:lnTo>
                    <a:lnTo>
                      <a:pt x="3" y="56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7"/>
                    </a:lnTo>
                    <a:lnTo>
                      <a:pt x="1" y="69"/>
                    </a:lnTo>
                    <a:lnTo>
                      <a:pt x="2" y="70"/>
                    </a:lnTo>
                    <a:lnTo>
                      <a:pt x="4" y="71"/>
                    </a:lnTo>
                    <a:lnTo>
                      <a:pt x="5" y="71"/>
                    </a:lnTo>
                    <a:lnTo>
                      <a:pt x="7" y="70"/>
                    </a:lnTo>
                    <a:lnTo>
                      <a:pt x="8" y="69"/>
                    </a:lnTo>
                    <a:lnTo>
                      <a:pt x="9" y="67"/>
                    </a:lnTo>
                    <a:lnTo>
                      <a:pt x="9" y="67"/>
                    </a:lnTo>
                    <a:lnTo>
                      <a:pt x="12" y="59"/>
                    </a:lnTo>
                    <a:lnTo>
                      <a:pt x="16" y="52"/>
                    </a:lnTo>
                    <a:lnTo>
                      <a:pt x="21" y="44"/>
                    </a:lnTo>
                    <a:lnTo>
                      <a:pt x="27" y="37"/>
                    </a:lnTo>
                    <a:lnTo>
                      <a:pt x="37" y="23"/>
                    </a:lnTo>
                    <a:lnTo>
                      <a:pt x="42" y="16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7" y="5"/>
                    </a:lnTo>
                    <a:lnTo>
                      <a:pt x="46" y="3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1" name="Freeform 376"/>
              <p:cNvSpPr/>
              <p:nvPr/>
            </p:nvSpPr>
            <p:spPr bwMode="auto">
              <a:xfrm>
                <a:off x="4721225" y="3125788"/>
                <a:ext cx="33338" cy="38100"/>
              </a:xfrm>
              <a:custGeom>
                <a:avLst/>
                <a:gdLst/>
                <a:ahLst/>
                <a:cxnLst>
                  <a:cxn ang="0">
                    <a:pos x="54" y="1"/>
                  </a:cxn>
                  <a:cxn ang="0">
                    <a:pos x="54" y="1"/>
                  </a:cxn>
                  <a:cxn ang="0">
                    <a:pos x="40" y="17"/>
                  </a:cxn>
                  <a:cxn ang="0">
                    <a:pos x="28" y="32"/>
                  </a:cxn>
                  <a:cxn ang="0">
                    <a:pos x="15" y="49"/>
                  </a:cxn>
                  <a:cxn ang="0">
                    <a:pos x="2" y="63"/>
                  </a:cxn>
                  <a:cxn ang="0">
                    <a:pos x="2" y="63"/>
                  </a:cxn>
                  <a:cxn ang="0">
                    <a:pos x="0" y="66"/>
                  </a:cxn>
                  <a:cxn ang="0">
                    <a:pos x="0" y="68"/>
                  </a:cxn>
                  <a:cxn ang="0">
                    <a:pos x="1" y="69"/>
                  </a:cxn>
                  <a:cxn ang="0">
                    <a:pos x="2" y="71"/>
                  </a:cxn>
                  <a:cxn ang="0">
                    <a:pos x="3" y="72"/>
                  </a:cxn>
                  <a:cxn ang="0">
                    <a:pos x="5" y="72"/>
                  </a:cxn>
                  <a:cxn ang="0">
                    <a:pos x="6" y="72"/>
                  </a:cxn>
                  <a:cxn ang="0">
                    <a:pos x="8" y="71"/>
                  </a:cxn>
                  <a:cxn ang="0">
                    <a:pos x="8" y="71"/>
                  </a:cxn>
                  <a:cxn ang="0">
                    <a:pos x="22" y="55"/>
                  </a:cxn>
                  <a:cxn ang="0">
                    <a:pos x="34" y="40"/>
                  </a:cxn>
                  <a:cxn ang="0">
                    <a:pos x="47" y="24"/>
                  </a:cxn>
                  <a:cxn ang="0">
                    <a:pos x="61" y="9"/>
                  </a:cxn>
                  <a:cxn ang="0">
                    <a:pos x="61" y="9"/>
                  </a:cxn>
                  <a:cxn ang="0">
                    <a:pos x="62" y="7"/>
                  </a:cxn>
                  <a:cxn ang="0">
                    <a:pos x="62" y="6"/>
                  </a:cxn>
                  <a:cxn ang="0">
                    <a:pos x="61" y="4"/>
                  </a:cxn>
                  <a:cxn ang="0">
                    <a:pos x="60" y="3"/>
                  </a:cxn>
                  <a:cxn ang="0">
                    <a:pos x="59" y="1"/>
                  </a:cxn>
                  <a:cxn ang="0">
                    <a:pos x="57" y="0"/>
                  </a:cxn>
                  <a:cxn ang="0">
                    <a:pos x="56" y="0"/>
                  </a:cxn>
                  <a:cxn ang="0">
                    <a:pos x="54" y="1"/>
                  </a:cxn>
                  <a:cxn ang="0">
                    <a:pos x="54" y="1"/>
                  </a:cxn>
                </a:cxnLst>
                <a:rect l="0" t="0" r="r" b="b"/>
                <a:pathLst>
                  <a:path w="62" h="72">
                    <a:moveTo>
                      <a:pt x="54" y="1"/>
                    </a:moveTo>
                    <a:lnTo>
                      <a:pt x="54" y="1"/>
                    </a:lnTo>
                    <a:lnTo>
                      <a:pt x="40" y="17"/>
                    </a:lnTo>
                    <a:lnTo>
                      <a:pt x="28" y="32"/>
                    </a:lnTo>
                    <a:lnTo>
                      <a:pt x="15" y="49"/>
                    </a:lnTo>
                    <a:lnTo>
                      <a:pt x="2" y="63"/>
                    </a:lnTo>
                    <a:lnTo>
                      <a:pt x="2" y="63"/>
                    </a:lnTo>
                    <a:lnTo>
                      <a:pt x="0" y="66"/>
                    </a:lnTo>
                    <a:lnTo>
                      <a:pt x="0" y="68"/>
                    </a:lnTo>
                    <a:lnTo>
                      <a:pt x="1" y="69"/>
                    </a:lnTo>
                    <a:lnTo>
                      <a:pt x="2" y="71"/>
                    </a:lnTo>
                    <a:lnTo>
                      <a:pt x="3" y="72"/>
                    </a:lnTo>
                    <a:lnTo>
                      <a:pt x="5" y="72"/>
                    </a:lnTo>
                    <a:lnTo>
                      <a:pt x="6" y="72"/>
                    </a:lnTo>
                    <a:lnTo>
                      <a:pt x="8" y="71"/>
                    </a:lnTo>
                    <a:lnTo>
                      <a:pt x="8" y="71"/>
                    </a:lnTo>
                    <a:lnTo>
                      <a:pt x="22" y="55"/>
                    </a:lnTo>
                    <a:lnTo>
                      <a:pt x="34" y="40"/>
                    </a:lnTo>
                    <a:lnTo>
                      <a:pt x="47" y="24"/>
                    </a:lnTo>
                    <a:lnTo>
                      <a:pt x="61" y="9"/>
                    </a:lnTo>
                    <a:lnTo>
                      <a:pt x="61" y="9"/>
                    </a:lnTo>
                    <a:lnTo>
                      <a:pt x="62" y="7"/>
                    </a:lnTo>
                    <a:lnTo>
                      <a:pt x="62" y="6"/>
                    </a:lnTo>
                    <a:lnTo>
                      <a:pt x="61" y="4"/>
                    </a:lnTo>
                    <a:lnTo>
                      <a:pt x="60" y="3"/>
                    </a:lnTo>
                    <a:lnTo>
                      <a:pt x="59" y="1"/>
                    </a:lnTo>
                    <a:lnTo>
                      <a:pt x="57" y="0"/>
                    </a:lnTo>
                    <a:lnTo>
                      <a:pt x="56" y="0"/>
                    </a:lnTo>
                    <a:lnTo>
                      <a:pt x="54" y="1"/>
                    </a:lnTo>
                    <a:lnTo>
                      <a:pt x="54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2" name="Freeform 377"/>
              <p:cNvSpPr/>
              <p:nvPr/>
            </p:nvSpPr>
            <p:spPr bwMode="auto">
              <a:xfrm>
                <a:off x="4311650" y="3119438"/>
                <a:ext cx="20638" cy="39688"/>
              </a:xfrm>
              <a:custGeom>
                <a:avLst/>
                <a:gdLst/>
                <a:ahLst/>
                <a:cxnLst>
                  <a:cxn ang="0">
                    <a:pos x="39" y="4"/>
                  </a:cxn>
                  <a:cxn ang="0">
                    <a:pos x="39" y="4"/>
                  </a:cxn>
                  <a:cxn ang="0">
                    <a:pos x="38" y="2"/>
                  </a:cxn>
                  <a:cxn ang="0">
                    <a:pos x="37" y="1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29" y="2"/>
                  </a:cxn>
                  <a:cxn ang="0">
                    <a:pos x="29" y="4"/>
                  </a:cxn>
                  <a:cxn ang="0">
                    <a:pos x="29" y="4"/>
                  </a:cxn>
                  <a:cxn ang="0">
                    <a:pos x="29" y="14"/>
                  </a:cxn>
                  <a:cxn ang="0">
                    <a:pos x="28" y="24"/>
                  </a:cxn>
                  <a:cxn ang="0">
                    <a:pos x="26" y="33"/>
                  </a:cxn>
                  <a:cxn ang="0">
                    <a:pos x="24" y="38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17" y="50"/>
                  </a:cxn>
                  <a:cxn ang="0">
                    <a:pos x="12" y="56"/>
                  </a:cxn>
                  <a:cxn ang="0">
                    <a:pos x="1" y="68"/>
                  </a:cxn>
                  <a:cxn ang="0">
                    <a:pos x="1" y="68"/>
                  </a:cxn>
                  <a:cxn ang="0">
                    <a:pos x="0" y="70"/>
                  </a:cxn>
                  <a:cxn ang="0">
                    <a:pos x="0" y="71"/>
                  </a:cxn>
                  <a:cxn ang="0">
                    <a:pos x="1" y="73"/>
                  </a:cxn>
                  <a:cxn ang="0">
                    <a:pos x="2" y="74"/>
                  </a:cxn>
                  <a:cxn ang="0">
                    <a:pos x="6" y="75"/>
                  </a:cxn>
                  <a:cxn ang="0">
                    <a:pos x="8" y="74"/>
                  </a:cxn>
                  <a:cxn ang="0">
                    <a:pos x="10" y="73"/>
                  </a:cxn>
                  <a:cxn ang="0">
                    <a:pos x="10" y="73"/>
                  </a:cxn>
                  <a:cxn ang="0">
                    <a:pos x="15" y="65"/>
                  </a:cxn>
                  <a:cxn ang="0">
                    <a:pos x="22" y="57"/>
                  </a:cxn>
                  <a:cxn ang="0">
                    <a:pos x="28" y="50"/>
                  </a:cxn>
                  <a:cxn ang="0">
                    <a:pos x="33" y="41"/>
                  </a:cxn>
                  <a:cxn ang="0">
                    <a:pos x="33" y="41"/>
                  </a:cxn>
                  <a:cxn ang="0">
                    <a:pos x="35" y="37"/>
                  </a:cxn>
                  <a:cxn ang="0">
                    <a:pos x="37" y="32"/>
                  </a:cxn>
                  <a:cxn ang="0">
                    <a:pos x="39" y="23"/>
                  </a:cxn>
                  <a:cxn ang="0">
                    <a:pos x="39" y="4"/>
                  </a:cxn>
                  <a:cxn ang="0">
                    <a:pos x="39" y="4"/>
                  </a:cxn>
                </a:cxnLst>
                <a:rect l="0" t="0" r="r" b="b"/>
                <a:pathLst>
                  <a:path w="39" h="75">
                    <a:moveTo>
                      <a:pt x="39" y="4"/>
                    </a:moveTo>
                    <a:lnTo>
                      <a:pt x="39" y="4"/>
                    </a:lnTo>
                    <a:lnTo>
                      <a:pt x="38" y="2"/>
                    </a:lnTo>
                    <a:lnTo>
                      <a:pt x="37" y="1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14"/>
                    </a:lnTo>
                    <a:lnTo>
                      <a:pt x="28" y="24"/>
                    </a:lnTo>
                    <a:lnTo>
                      <a:pt x="26" y="33"/>
                    </a:lnTo>
                    <a:lnTo>
                      <a:pt x="24" y="38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17" y="50"/>
                    </a:lnTo>
                    <a:lnTo>
                      <a:pt x="12" y="56"/>
                    </a:lnTo>
                    <a:lnTo>
                      <a:pt x="1" y="68"/>
                    </a:lnTo>
                    <a:lnTo>
                      <a:pt x="1" y="68"/>
                    </a:lnTo>
                    <a:lnTo>
                      <a:pt x="0" y="70"/>
                    </a:lnTo>
                    <a:lnTo>
                      <a:pt x="0" y="71"/>
                    </a:lnTo>
                    <a:lnTo>
                      <a:pt x="1" y="73"/>
                    </a:lnTo>
                    <a:lnTo>
                      <a:pt x="2" y="74"/>
                    </a:lnTo>
                    <a:lnTo>
                      <a:pt x="6" y="75"/>
                    </a:lnTo>
                    <a:lnTo>
                      <a:pt x="8" y="74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5" y="65"/>
                    </a:lnTo>
                    <a:lnTo>
                      <a:pt x="22" y="57"/>
                    </a:lnTo>
                    <a:lnTo>
                      <a:pt x="28" y="50"/>
                    </a:lnTo>
                    <a:lnTo>
                      <a:pt x="33" y="41"/>
                    </a:lnTo>
                    <a:lnTo>
                      <a:pt x="33" y="41"/>
                    </a:lnTo>
                    <a:lnTo>
                      <a:pt x="35" y="37"/>
                    </a:lnTo>
                    <a:lnTo>
                      <a:pt x="37" y="32"/>
                    </a:lnTo>
                    <a:lnTo>
                      <a:pt x="39" y="23"/>
                    </a:lnTo>
                    <a:lnTo>
                      <a:pt x="39" y="4"/>
                    </a:lnTo>
                    <a:lnTo>
                      <a:pt x="3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3" name="Freeform 378"/>
              <p:cNvSpPr/>
              <p:nvPr/>
            </p:nvSpPr>
            <p:spPr bwMode="auto">
              <a:xfrm>
                <a:off x="4568825" y="3319463"/>
                <a:ext cx="41275" cy="146050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64" y="16"/>
                  </a:cxn>
                  <a:cxn ang="0">
                    <a:pos x="58" y="30"/>
                  </a:cxn>
                  <a:cxn ang="0">
                    <a:pos x="51" y="45"/>
                  </a:cxn>
                  <a:cxn ang="0">
                    <a:pos x="47" y="60"/>
                  </a:cxn>
                  <a:cxn ang="0">
                    <a:pos x="40" y="91"/>
                  </a:cxn>
                  <a:cxn ang="0">
                    <a:pos x="34" y="122"/>
                  </a:cxn>
                  <a:cxn ang="0">
                    <a:pos x="34" y="122"/>
                  </a:cxn>
                  <a:cxn ang="0">
                    <a:pos x="26" y="158"/>
                  </a:cxn>
                  <a:cxn ang="0">
                    <a:pos x="17" y="195"/>
                  </a:cxn>
                  <a:cxn ang="0">
                    <a:pos x="17" y="195"/>
                  </a:cxn>
                  <a:cxn ang="0">
                    <a:pos x="12" y="214"/>
                  </a:cxn>
                  <a:cxn ang="0">
                    <a:pos x="7" y="233"/>
                  </a:cxn>
                  <a:cxn ang="0">
                    <a:pos x="3" y="251"/>
                  </a:cxn>
                  <a:cxn ang="0">
                    <a:pos x="1" y="260"/>
                  </a:cxn>
                  <a:cxn ang="0">
                    <a:pos x="0" y="270"/>
                  </a:cxn>
                  <a:cxn ang="0">
                    <a:pos x="0" y="270"/>
                  </a:cxn>
                  <a:cxn ang="0">
                    <a:pos x="0" y="272"/>
                  </a:cxn>
                  <a:cxn ang="0">
                    <a:pos x="1" y="274"/>
                  </a:cxn>
                  <a:cxn ang="0">
                    <a:pos x="3" y="274"/>
                  </a:cxn>
                  <a:cxn ang="0">
                    <a:pos x="5" y="275"/>
                  </a:cxn>
                  <a:cxn ang="0">
                    <a:pos x="6" y="274"/>
                  </a:cxn>
                  <a:cxn ang="0">
                    <a:pos x="8" y="274"/>
                  </a:cxn>
                  <a:cxn ang="0">
                    <a:pos x="9" y="272"/>
                  </a:cxn>
                  <a:cxn ang="0">
                    <a:pos x="9" y="270"/>
                  </a:cxn>
                  <a:cxn ang="0">
                    <a:pos x="9" y="270"/>
                  </a:cxn>
                  <a:cxn ang="0">
                    <a:pos x="10" y="260"/>
                  </a:cxn>
                  <a:cxn ang="0">
                    <a:pos x="12" y="251"/>
                  </a:cxn>
                  <a:cxn ang="0">
                    <a:pos x="16" y="234"/>
                  </a:cxn>
                  <a:cxn ang="0">
                    <a:pos x="21" y="216"/>
                  </a:cxn>
                  <a:cxn ang="0">
                    <a:pos x="27" y="197"/>
                  </a:cxn>
                  <a:cxn ang="0">
                    <a:pos x="27" y="197"/>
                  </a:cxn>
                  <a:cxn ang="0">
                    <a:pos x="40" y="133"/>
                  </a:cxn>
                  <a:cxn ang="0">
                    <a:pos x="40" y="133"/>
                  </a:cxn>
                  <a:cxn ang="0">
                    <a:pos x="47" y="100"/>
                  </a:cxn>
                  <a:cxn ang="0">
                    <a:pos x="55" y="68"/>
                  </a:cxn>
                  <a:cxn ang="0">
                    <a:pos x="60" y="52"/>
                  </a:cxn>
                  <a:cxn ang="0">
                    <a:pos x="65" y="36"/>
                  </a:cxn>
                  <a:cxn ang="0">
                    <a:pos x="72" y="21"/>
                  </a:cxn>
                  <a:cxn ang="0">
                    <a:pos x="80" y="6"/>
                  </a:cxn>
                  <a:cxn ang="0">
                    <a:pos x="80" y="6"/>
                  </a:cxn>
                  <a:cxn ang="0">
                    <a:pos x="80" y="5"/>
                  </a:cxn>
                  <a:cxn ang="0">
                    <a:pos x="80" y="3"/>
                  </a:cxn>
                  <a:cxn ang="0">
                    <a:pos x="79" y="2"/>
                  </a:cxn>
                  <a:cxn ang="0">
                    <a:pos x="78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2" y="2"/>
                  </a:cxn>
                  <a:cxn ang="0">
                    <a:pos x="72" y="2"/>
                  </a:cxn>
                </a:cxnLst>
                <a:rect l="0" t="0" r="r" b="b"/>
                <a:pathLst>
                  <a:path w="80" h="275">
                    <a:moveTo>
                      <a:pt x="72" y="2"/>
                    </a:moveTo>
                    <a:lnTo>
                      <a:pt x="72" y="2"/>
                    </a:lnTo>
                    <a:lnTo>
                      <a:pt x="64" y="16"/>
                    </a:lnTo>
                    <a:lnTo>
                      <a:pt x="58" y="30"/>
                    </a:lnTo>
                    <a:lnTo>
                      <a:pt x="51" y="45"/>
                    </a:lnTo>
                    <a:lnTo>
                      <a:pt x="47" y="60"/>
                    </a:lnTo>
                    <a:lnTo>
                      <a:pt x="40" y="91"/>
                    </a:lnTo>
                    <a:lnTo>
                      <a:pt x="34" y="122"/>
                    </a:lnTo>
                    <a:lnTo>
                      <a:pt x="34" y="122"/>
                    </a:lnTo>
                    <a:lnTo>
                      <a:pt x="26" y="158"/>
                    </a:lnTo>
                    <a:lnTo>
                      <a:pt x="17" y="195"/>
                    </a:lnTo>
                    <a:lnTo>
                      <a:pt x="17" y="195"/>
                    </a:lnTo>
                    <a:lnTo>
                      <a:pt x="12" y="214"/>
                    </a:lnTo>
                    <a:lnTo>
                      <a:pt x="7" y="233"/>
                    </a:lnTo>
                    <a:lnTo>
                      <a:pt x="3" y="251"/>
                    </a:lnTo>
                    <a:lnTo>
                      <a:pt x="1" y="260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0" y="272"/>
                    </a:lnTo>
                    <a:lnTo>
                      <a:pt x="1" y="274"/>
                    </a:lnTo>
                    <a:lnTo>
                      <a:pt x="3" y="274"/>
                    </a:lnTo>
                    <a:lnTo>
                      <a:pt x="5" y="275"/>
                    </a:lnTo>
                    <a:lnTo>
                      <a:pt x="6" y="274"/>
                    </a:lnTo>
                    <a:lnTo>
                      <a:pt x="8" y="274"/>
                    </a:lnTo>
                    <a:lnTo>
                      <a:pt x="9" y="272"/>
                    </a:lnTo>
                    <a:lnTo>
                      <a:pt x="9" y="270"/>
                    </a:lnTo>
                    <a:lnTo>
                      <a:pt x="9" y="270"/>
                    </a:lnTo>
                    <a:lnTo>
                      <a:pt x="10" y="260"/>
                    </a:lnTo>
                    <a:lnTo>
                      <a:pt x="12" y="251"/>
                    </a:lnTo>
                    <a:lnTo>
                      <a:pt x="16" y="234"/>
                    </a:lnTo>
                    <a:lnTo>
                      <a:pt x="21" y="216"/>
                    </a:lnTo>
                    <a:lnTo>
                      <a:pt x="27" y="197"/>
                    </a:lnTo>
                    <a:lnTo>
                      <a:pt x="27" y="197"/>
                    </a:lnTo>
                    <a:lnTo>
                      <a:pt x="40" y="133"/>
                    </a:lnTo>
                    <a:lnTo>
                      <a:pt x="40" y="133"/>
                    </a:lnTo>
                    <a:lnTo>
                      <a:pt x="47" y="100"/>
                    </a:lnTo>
                    <a:lnTo>
                      <a:pt x="55" y="68"/>
                    </a:lnTo>
                    <a:lnTo>
                      <a:pt x="60" y="52"/>
                    </a:lnTo>
                    <a:lnTo>
                      <a:pt x="65" y="36"/>
                    </a:lnTo>
                    <a:lnTo>
                      <a:pt x="72" y="21"/>
                    </a:lnTo>
                    <a:lnTo>
                      <a:pt x="80" y="6"/>
                    </a:lnTo>
                    <a:lnTo>
                      <a:pt x="80" y="6"/>
                    </a:lnTo>
                    <a:lnTo>
                      <a:pt x="80" y="5"/>
                    </a:lnTo>
                    <a:lnTo>
                      <a:pt x="80" y="3"/>
                    </a:lnTo>
                    <a:lnTo>
                      <a:pt x="79" y="2"/>
                    </a:lnTo>
                    <a:lnTo>
                      <a:pt x="78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4" name="Freeform 379"/>
              <p:cNvSpPr/>
              <p:nvPr/>
            </p:nvSpPr>
            <p:spPr bwMode="auto">
              <a:xfrm>
                <a:off x="4610100" y="3270250"/>
                <a:ext cx="46038" cy="166688"/>
              </a:xfrm>
              <a:custGeom>
                <a:avLst/>
                <a:gdLst/>
                <a:ahLst/>
                <a:cxnLst>
                  <a:cxn ang="0">
                    <a:pos x="77" y="3"/>
                  </a:cxn>
                  <a:cxn ang="0">
                    <a:pos x="77" y="3"/>
                  </a:cxn>
                  <a:cxn ang="0">
                    <a:pos x="72" y="21"/>
                  </a:cxn>
                  <a:cxn ang="0">
                    <a:pos x="65" y="38"/>
                  </a:cxn>
                  <a:cxn ang="0">
                    <a:pos x="58" y="55"/>
                  </a:cxn>
                  <a:cxn ang="0">
                    <a:pos x="53" y="72"/>
                  </a:cxn>
                  <a:cxn ang="0">
                    <a:pos x="53" y="72"/>
                  </a:cxn>
                  <a:cxn ang="0">
                    <a:pos x="31" y="156"/>
                  </a:cxn>
                  <a:cxn ang="0">
                    <a:pos x="31" y="156"/>
                  </a:cxn>
                  <a:cxn ang="0">
                    <a:pos x="27" y="177"/>
                  </a:cxn>
                  <a:cxn ang="0">
                    <a:pos x="24" y="197"/>
                  </a:cxn>
                  <a:cxn ang="0">
                    <a:pos x="20" y="219"/>
                  </a:cxn>
                  <a:cxn ang="0">
                    <a:pos x="16" y="240"/>
                  </a:cxn>
                  <a:cxn ang="0">
                    <a:pos x="16" y="240"/>
                  </a:cxn>
                  <a:cxn ang="0">
                    <a:pos x="7" y="276"/>
                  </a:cxn>
                  <a:cxn ang="0">
                    <a:pos x="2" y="293"/>
                  </a:cxn>
                  <a:cxn ang="0">
                    <a:pos x="0" y="313"/>
                  </a:cxn>
                  <a:cxn ang="0">
                    <a:pos x="0" y="313"/>
                  </a:cxn>
                  <a:cxn ang="0">
                    <a:pos x="1" y="315"/>
                  </a:cxn>
                  <a:cxn ang="0">
                    <a:pos x="1" y="316"/>
                  </a:cxn>
                  <a:cxn ang="0">
                    <a:pos x="3" y="317"/>
                  </a:cxn>
                  <a:cxn ang="0">
                    <a:pos x="6" y="317"/>
                  </a:cxn>
                  <a:cxn ang="0">
                    <a:pos x="7" y="317"/>
                  </a:cxn>
                  <a:cxn ang="0">
                    <a:pos x="9" y="316"/>
                  </a:cxn>
                  <a:cxn ang="0">
                    <a:pos x="10" y="315"/>
                  </a:cxn>
                  <a:cxn ang="0">
                    <a:pos x="10" y="313"/>
                  </a:cxn>
                  <a:cxn ang="0">
                    <a:pos x="10" y="313"/>
                  </a:cxn>
                  <a:cxn ang="0">
                    <a:pos x="11" y="303"/>
                  </a:cxn>
                  <a:cxn ang="0">
                    <a:pos x="13" y="292"/>
                  </a:cxn>
                  <a:cxn ang="0">
                    <a:pos x="17" y="273"/>
                  </a:cxn>
                  <a:cxn ang="0">
                    <a:pos x="27" y="234"/>
                  </a:cxn>
                  <a:cxn ang="0">
                    <a:pos x="27" y="234"/>
                  </a:cxn>
                  <a:cxn ang="0">
                    <a:pos x="31" y="215"/>
                  </a:cxn>
                  <a:cxn ang="0">
                    <a:pos x="34" y="196"/>
                  </a:cxn>
                  <a:cxn ang="0">
                    <a:pos x="36" y="177"/>
                  </a:cxn>
                  <a:cxn ang="0">
                    <a:pos x="41" y="158"/>
                  </a:cxn>
                  <a:cxn ang="0">
                    <a:pos x="41" y="158"/>
                  </a:cxn>
                  <a:cxn ang="0">
                    <a:pos x="60" y="84"/>
                  </a:cxn>
                  <a:cxn ang="0">
                    <a:pos x="60" y="84"/>
                  </a:cxn>
                  <a:cxn ang="0">
                    <a:pos x="66" y="64"/>
                  </a:cxn>
                  <a:cxn ang="0">
                    <a:pos x="73" y="44"/>
                  </a:cxn>
                  <a:cxn ang="0">
                    <a:pos x="80" y="26"/>
                  </a:cxn>
                  <a:cxn ang="0">
                    <a:pos x="86" y="6"/>
                  </a:cxn>
                  <a:cxn ang="0">
                    <a:pos x="86" y="6"/>
                  </a:cxn>
                  <a:cxn ang="0">
                    <a:pos x="86" y="4"/>
                  </a:cxn>
                  <a:cxn ang="0">
                    <a:pos x="85" y="2"/>
                  </a:cxn>
                  <a:cxn ang="0">
                    <a:pos x="84" y="1"/>
                  </a:cxn>
                  <a:cxn ang="0">
                    <a:pos x="82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8" y="1"/>
                  </a:cxn>
                  <a:cxn ang="0">
                    <a:pos x="77" y="3"/>
                  </a:cxn>
                  <a:cxn ang="0">
                    <a:pos x="77" y="3"/>
                  </a:cxn>
                </a:cxnLst>
                <a:rect l="0" t="0" r="r" b="b"/>
                <a:pathLst>
                  <a:path w="86" h="317">
                    <a:moveTo>
                      <a:pt x="77" y="3"/>
                    </a:moveTo>
                    <a:lnTo>
                      <a:pt x="77" y="3"/>
                    </a:lnTo>
                    <a:lnTo>
                      <a:pt x="72" y="21"/>
                    </a:lnTo>
                    <a:lnTo>
                      <a:pt x="65" y="38"/>
                    </a:lnTo>
                    <a:lnTo>
                      <a:pt x="58" y="55"/>
                    </a:lnTo>
                    <a:lnTo>
                      <a:pt x="53" y="72"/>
                    </a:lnTo>
                    <a:lnTo>
                      <a:pt x="53" y="72"/>
                    </a:lnTo>
                    <a:lnTo>
                      <a:pt x="31" y="156"/>
                    </a:lnTo>
                    <a:lnTo>
                      <a:pt x="31" y="156"/>
                    </a:lnTo>
                    <a:lnTo>
                      <a:pt x="27" y="177"/>
                    </a:lnTo>
                    <a:lnTo>
                      <a:pt x="24" y="197"/>
                    </a:lnTo>
                    <a:lnTo>
                      <a:pt x="20" y="219"/>
                    </a:lnTo>
                    <a:lnTo>
                      <a:pt x="16" y="240"/>
                    </a:lnTo>
                    <a:lnTo>
                      <a:pt x="16" y="240"/>
                    </a:lnTo>
                    <a:lnTo>
                      <a:pt x="7" y="276"/>
                    </a:lnTo>
                    <a:lnTo>
                      <a:pt x="2" y="293"/>
                    </a:lnTo>
                    <a:lnTo>
                      <a:pt x="0" y="313"/>
                    </a:lnTo>
                    <a:lnTo>
                      <a:pt x="0" y="313"/>
                    </a:lnTo>
                    <a:lnTo>
                      <a:pt x="1" y="315"/>
                    </a:lnTo>
                    <a:lnTo>
                      <a:pt x="1" y="316"/>
                    </a:lnTo>
                    <a:lnTo>
                      <a:pt x="3" y="317"/>
                    </a:lnTo>
                    <a:lnTo>
                      <a:pt x="6" y="317"/>
                    </a:lnTo>
                    <a:lnTo>
                      <a:pt x="7" y="317"/>
                    </a:lnTo>
                    <a:lnTo>
                      <a:pt x="9" y="316"/>
                    </a:lnTo>
                    <a:lnTo>
                      <a:pt x="10" y="315"/>
                    </a:lnTo>
                    <a:lnTo>
                      <a:pt x="10" y="313"/>
                    </a:lnTo>
                    <a:lnTo>
                      <a:pt x="10" y="313"/>
                    </a:lnTo>
                    <a:lnTo>
                      <a:pt x="11" y="303"/>
                    </a:lnTo>
                    <a:lnTo>
                      <a:pt x="13" y="292"/>
                    </a:lnTo>
                    <a:lnTo>
                      <a:pt x="17" y="273"/>
                    </a:lnTo>
                    <a:lnTo>
                      <a:pt x="27" y="234"/>
                    </a:lnTo>
                    <a:lnTo>
                      <a:pt x="27" y="234"/>
                    </a:lnTo>
                    <a:lnTo>
                      <a:pt x="31" y="215"/>
                    </a:lnTo>
                    <a:lnTo>
                      <a:pt x="34" y="196"/>
                    </a:lnTo>
                    <a:lnTo>
                      <a:pt x="36" y="177"/>
                    </a:lnTo>
                    <a:lnTo>
                      <a:pt x="41" y="158"/>
                    </a:lnTo>
                    <a:lnTo>
                      <a:pt x="41" y="158"/>
                    </a:lnTo>
                    <a:lnTo>
                      <a:pt x="60" y="84"/>
                    </a:lnTo>
                    <a:lnTo>
                      <a:pt x="60" y="84"/>
                    </a:lnTo>
                    <a:lnTo>
                      <a:pt x="66" y="64"/>
                    </a:lnTo>
                    <a:lnTo>
                      <a:pt x="73" y="44"/>
                    </a:lnTo>
                    <a:lnTo>
                      <a:pt x="80" y="26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6" y="4"/>
                    </a:lnTo>
                    <a:lnTo>
                      <a:pt x="85" y="2"/>
                    </a:lnTo>
                    <a:lnTo>
                      <a:pt x="84" y="1"/>
                    </a:lnTo>
                    <a:lnTo>
                      <a:pt x="82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8" y="1"/>
                    </a:lnTo>
                    <a:lnTo>
                      <a:pt x="77" y="3"/>
                    </a:lnTo>
                    <a:lnTo>
                      <a:pt x="7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5" name="Freeform 380"/>
              <p:cNvSpPr/>
              <p:nvPr/>
            </p:nvSpPr>
            <p:spPr bwMode="auto">
              <a:xfrm>
                <a:off x="4660900" y="3228975"/>
                <a:ext cx="38100" cy="158750"/>
              </a:xfrm>
              <a:custGeom>
                <a:avLst/>
                <a:gdLst/>
                <a:ahLst/>
                <a:cxnLst>
                  <a:cxn ang="0">
                    <a:pos x="62" y="5"/>
                  </a:cxn>
                  <a:cxn ang="0">
                    <a:pos x="62" y="5"/>
                  </a:cxn>
                  <a:cxn ang="0">
                    <a:pos x="59" y="23"/>
                  </a:cxn>
                  <a:cxn ang="0">
                    <a:pos x="56" y="43"/>
                  </a:cxn>
                  <a:cxn ang="0">
                    <a:pos x="46" y="80"/>
                  </a:cxn>
                  <a:cxn ang="0">
                    <a:pos x="46" y="80"/>
                  </a:cxn>
                  <a:cxn ang="0">
                    <a:pos x="35" y="117"/>
                  </a:cxn>
                  <a:cxn ang="0">
                    <a:pos x="31" y="136"/>
                  </a:cxn>
                  <a:cxn ang="0">
                    <a:pos x="27" y="155"/>
                  </a:cxn>
                  <a:cxn ang="0">
                    <a:pos x="27" y="155"/>
                  </a:cxn>
                  <a:cxn ang="0">
                    <a:pos x="20" y="189"/>
                  </a:cxn>
                  <a:cxn ang="0">
                    <a:pos x="13" y="224"/>
                  </a:cxn>
                  <a:cxn ang="0">
                    <a:pos x="6" y="259"/>
                  </a:cxn>
                  <a:cxn ang="0">
                    <a:pos x="2" y="276"/>
                  </a:cxn>
                  <a:cxn ang="0">
                    <a:pos x="0" y="294"/>
                  </a:cxn>
                  <a:cxn ang="0">
                    <a:pos x="0" y="294"/>
                  </a:cxn>
                  <a:cxn ang="0">
                    <a:pos x="0" y="296"/>
                  </a:cxn>
                  <a:cxn ang="0">
                    <a:pos x="1" y="297"/>
                  </a:cxn>
                  <a:cxn ang="0">
                    <a:pos x="3" y="298"/>
                  </a:cxn>
                  <a:cxn ang="0">
                    <a:pos x="4" y="298"/>
                  </a:cxn>
                  <a:cxn ang="0">
                    <a:pos x="8" y="297"/>
                  </a:cxn>
                  <a:cxn ang="0">
                    <a:pos x="10" y="296"/>
                  </a:cxn>
                  <a:cxn ang="0">
                    <a:pos x="10" y="294"/>
                  </a:cxn>
                  <a:cxn ang="0">
                    <a:pos x="10" y="294"/>
                  </a:cxn>
                  <a:cxn ang="0">
                    <a:pos x="13" y="274"/>
                  </a:cxn>
                  <a:cxn ang="0">
                    <a:pos x="16" y="255"/>
                  </a:cxn>
                  <a:cxn ang="0">
                    <a:pos x="24" y="216"/>
                  </a:cxn>
                  <a:cxn ang="0">
                    <a:pos x="24" y="216"/>
                  </a:cxn>
                  <a:cxn ang="0">
                    <a:pos x="31" y="177"/>
                  </a:cxn>
                  <a:cxn ang="0">
                    <a:pos x="35" y="159"/>
                  </a:cxn>
                  <a:cxn ang="0">
                    <a:pos x="41" y="140"/>
                  </a:cxn>
                  <a:cxn ang="0">
                    <a:pos x="41" y="140"/>
                  </a:cxn>
                  <a:cxn ang="0">
                    <a:pos x="46" y="122"/>
                  </a:cxn>
                  <a:cxn ang="0">
                    <a:pos x="50" y="103"/>
                  </a:cxn>
                  <a:cxn ang="0">
                    <a:pos x="55" y="84"/>
                  </a:cxn>
                  <a:cxn ang="0">
                    <a:pos x="59" y="66"/>
                  </a:cxn>
                  <a:cxn ang="0">
                    <a:pos x="59" y="66"/>
                  </a:cxn>
                  <a:cxn ang="0">
                    <a:pos x="63" y="51"/>
                  </a:cxn>
                  <a:cxn ang="0">
                    <a:pos x="68" y="36"/>
                  </a:cxn>
                  <a:cxn ang="0">
                    <a:pos x="70" y="20"/>
                  </a:cxn>
                  <a:cxn ang="0">
                    <a:pos x="72" y="5"/>
                  </a:cxn>
                  <a:cxn ang="0">
                    <a:pos x="72" y="5"/>
                  </a:cxn>
                  <a:cxn ang="0">
                    <a:pos x="72" y="3"/>
                  </a:cxn>
                  <a:cxn ang="0">
                    <a:pos x="71" y="2"/>
                  </a:cxn>
                  <a:cxn ang="0">
                    <a:pos x="69" y="1"/>
                  </a:cxn>
                  <a:cxn ang="0">
                    <a:pos x="68" y="0"/>
                  </a:cxn>
                  <a:cxn ang="0">
                    <a:pos x="65" y="1"/>
                  </a:cxn>
                  <a:cxn ang="0">
                    <a:pos x="63" y="2"/>
                  </a:cxn>
                  <a:cxn ang="0">
                    <a:pos x="62" y="3"/>
                  </a:cxn>
                  <a:cxn ang="0">
                    <a:pos x="62" y="5"/>
                  </a:cxn>
                  <a:cxn ang="0">
                    <a:pos x="62" y="5"/>
                  </a:cxn>
                </a:cxnLst>
                <a:rect l="0" t="0" r="r" b="b"/>
                <a:pathLst>
                  <a:path w="72" h="298">
                    <a:moveTo>
                      <a:pt x="62" y="5"/>
                    </a:moveTo>
                    <a:lnTo>
                      <a:pt x="62" y="5"/>
                    </a:lnTo>
                    <a:lnTo>
                      <a:pt x="59" y="23"/>
                    </a:lnTo>
                    <a:lnTo>
                      <a:pt x="56" y="43"/>
                    </a:lnTo>
                    <a:lnTo>
                      <a:pt x="46" y="80"/>
                    </a:lnTo>
                    <a:lnTo>
                      <a:pt x="46" y="80"/>
                    </a:lnTo>
                    <a:lnTo>
                      <a:pt x="35" y="117"/>
                    </a:lnTo>
                    <a:lnTo>
                      <a:pt x="31" y="136"/>
                    </a:lnTo>
                    <a:lnTo>
                      <a:pt x="27" y="155"/>
                    </a:lnTo>
                    <a:lnTo>
                      <a:pt x="27" y="155"/>
                    </a:lnTo>
                    <a:lnTo>
                      <a:pt x="20" y="189"/>
                    </a:lnTo>
                    <a:lnTo>
                      <a:pt x="13" y="224"/>
                    </a:lnTo>
                    <a:lnTo>
                      <a:pt x="6" y="259"/>
                    </a:lnTo>
                    <a:lnTo>
                      <a:pt x="2" y="276"/>
                    </a:lnTo>
                    <a:lnTo>
                      <a:pt x="0" y="294"/>
                    </a:lnTo>
                    <a:lnTo>
                      <a:pt x="0" y="294"/>
                    </a:lnTo>
                    <a:lnTo>
                      <a:pt x="0" y="296"/>
                    </a:lnTo>
                    <a:lnTo>
                      <a:pt x="1" y="297"/>
                    </a:lnTo>
                    <a:lnTo>
                      <a:pt x="3" y="298"/>
                    </a:lnTo>
                    <a:lnTo>
                      <a:pt x="4" y="298"/>
                    </a:lnTo>
                    <a:lnTo>
                      <a:pt x="8" y="297"/>
                    </a:lnTo>
                    <a:lnTo>
                      <a:pt x="10" y="296"/>
                    </a:lnTo>
                    <a:lnTo>
                      <a:pt x="10" y="294"/>
                    </a:lnTo>
                    <a:lnTo>
                      <a:pt x="10" y="294"/>
                    </a:lnTo>
                    <a:lnTo>
                      <a:pt x="13" y="274"/>
                    </a:lnTo>
                    <a:lnTo>
                      <a:pt x="16" y="255"/>
                    </a:lnTo>
                    <a:lnTo>
                      <a:pt x="24" y="216"/>
                    </a:lnTo>
                    <a:lnTo>
                      <a:pt x="24" y="216"/>
                    </a:lnTo>
                    <a:lnTo>
                      <a:pt x="31" y="177"/>
                    </a:lnTo>
                    <a:lnTo>
                      <a:pt x="35" y="159"/>
                    </a:lnTo>
                    <a:lnTo>
                      <a:pt x="41" y="140"/>
                    </a:lnTo>
                    <a:lnTo>
                      <a:pt x="41" y="140"/>
                    </a:lnTo>
                    <a:lnTo>
                      <a:pt x="46" y="122"/>
                    </a:lnTo>
                    <a:lnTo>
                      <a:pt x="50" y="103"/>
                    </a:lnTo>
                    <a:lnTo>
                      <a:pt x="55" y="84"/>
                    </a:lnTo>
                    <a:lnTo>
                      <a:pt x="59" y="66"/>
                    </a:lnTo>
                    <a:lnTo>
                      <a:pt x="59" y="66"/>
                    </a:lnTo>
                    <a:lnTo>
                      <a:pt x="63" y="51"/>
                    </a:lnTo>
                    <a:lnTo>
                      <a:pt x="68" y="36"/>
                    </a:lnTo>
                    <a:lnTo>
                      <a:pt x="70" y="20"/>
                    </a:lnTo>
                    <a:lnTo>
                      <a:pt x="72" y="5"/>
                    </a:lnTo>
                    <a:lnTo>
                      <a:pt x="72" y="5"/>
                    </a:lnTo>
                    <a:lnTo>
                      <a:pt x="72" y="3"/>
                    </a:lnTo>
                    <a:lnTo>
                      <a:pt x="71" y="2"/>
                    </a:lnTo>
                    <a:lnTo>
                      <a:pt x="69" y="1"/>
                    </a:lnTo>
                    <a:lnTo>
                      <a:pt x="68" y="0"/>
                    </a:lnTo>
                    <a:lnTo>
                      <a:pt x="65" y="1"/>
                    </a:lnTo>
                    <a:lnTo>
                      <a:pt x="63" y="2"/>
                    </a:lnTo>
                    <a:lnTo>
                      <a:pt x="62" y="3"/>
                    </a:lnTo>
                    <a:lnTo>
                      <a:pt x="62" y="5"/>
                    </a:lnTo>
                    <a:lnTo>
                      <a:pt x="62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6" name="Freeform 381"/>
              <p:cNvSpPr/>
              <p:nvPr/>
            </p:nvSpPr>
            <p:spPr bwMode="auto">
              <a:xfrm>
                <a:off x="4719638" y="3197225"/>
                <a:ext cx="39688" cy="139700"/>
              </a:xfrm>
              <a:custGeom>
                <a:avLst/>
                <a:gdLst/>
                <a:ahLst/>
                <a:cxnLst>
                  <a:cxn ang="0">
                    <a:pos x="66" y="3"/>
                  </a:cxn>
                  <a:cxn ang="0">
                    <a:pos x="66" y="3"/>
                  </a:cxn>
                  <a:cxn ang="0">
                    <a:pos x="55" y="28"/>
                  </a:cxn>
                  <a:cxn ang="0">
                    <a:pos x="49" y="40"/>
                  </a:cxn>
                  <a:cxn ang="0">
                    <a:pos x="44" y="53"/>
                  </a:cxn>
                  <a:cxn ang="0">
                    <a:pos x="44" y="53"/>
                  </a:cxn>
                  <a:cxn ang="0">
                    <a:pos x="39" y="72"/>
                  </a:cxn>
                  <a:cxn ang="0">
                    <a:pos x="35" y="91"/>
                  </a:cxn>
                  <a:cxn ang="0">
                    <a:pos x="31" y="109"/>
                  </a:cxn>
                  <a:cxn ang="0">
                    <a:pos x="26" y="128"/>
                  </a:cxn>
                  <a:cxn ang="0">
                    <a:pos x="26" y="128"/>
                  </a:cxn>
                  <a:cxn ang="0">
                    <a:pos x="22" y="144"/>
                  </a:cxn>
                  <a:cxn ang="0">
                    <a:pos x="18" y="160"/>
                  </a:cxn>
                  <a:cxn ang="0">
                    <a:pos x="15" y="176"/>
                  </a:cxn>
                  <a:cxn ang="0">
                    <a:pos x="12" y="193"/>
                  </a:cxn>
                  <a:cxn ang="0">
                    <a:pos x="12" y="193"/>
                  </a:cxn>
                  <a:cxn ang="0">
                    <a:pos x="5" y="227"/>
                  </a:cxn>
                  <a:cxn ang="0">
                    <a:pos x="2" y="243"/>
                  </a:cxn>
                  <a:cxn ang="0">
                    <a:pos x="0" y="260"/>
                  </a:cxn>
                  <a:cxn ang="0">
                    <a:pos x="0" y="260"/>
                  </a:cxn>
                  <a:cxn ang="0">
                    <a:pos x="0" y="262"/>
                  </a:cxn>
                  <a:cxn ang="0">
                    <a:pos x="1" y="263"/>
                  </a:cxn>
                  <a:cxn ang="0">
                    <a:pos x="2" y="264"/>
                  </a:cxn>
                  <a:cxn ang="0">
                    <a:pos x="4" y="264"/>
                  </a:cxn>
                  <a:cxn ang="0">
                    <a:pos x="7" y="263"/>
                  </a:cxn>
                  <a:cxn ang="0">
                    <a:pos x="8" y="262"/>
                  </a:cxn>
                  <a:cxn ang="0">
                    <a:pos x="9" y="260"/>
                  </a:cxn>
                  <a:cxn ang="0">
                    <a:pos x="9" y="260"/>
                  </a:cxn>
                  <a:cxn ang="0">
                    <a:pos x="12" y="241"/>
                  </a:cxn>
                  <a:cxn ang="0">
                    <a:pos x="15" y="224"/>
                  </a:cxn>
                  <a:cxn ang="0">
                    <a:pos x="24" y="188"/>
                  </a:cxn>
                  <a:cxn ang="0">
                    <a:pos x="24" y="188"/>
                  </a:cxn>
                  <a:cxn ang="0">
                    <a:pos x="30" y="155"/>
                  </a:cxn>
                  <a:cxn ang="0">
                    <a:pos x="33" y="138"/>
                  </a:cxn>
                  <a:cxn ang="0">
                    <a:pos x="37" y="123"/>
                  </a:cxn>
                  <a:cxn ang="0">
                    <a:pos x="37" y="123"/>
                  </a:cxn>
                  <a:cxn ang="0">
                    <a:pos x="45" y="89"/>
                  </a:cxn>
                  <a:cxn ang="0">
                    <a:pos x="54" y="55"/>
                  </a:cxn>
                  <a:cxn ang="0">
                    <a:pos x="54" y="55"/>
                  </a:cxn>
                  <a:cxn ang="0">
                    <a:pos x="59" y="43"/>
                  </a:cxn>
                  <a:cxn ang="0">
                    <a:pos x="64" y="31"/>
                  </a:cxn>
                  <a:cxn ang="0">
                    <a:pos x="75" y="5"/>
                  </a:cxn>
                  <a:cxn ang="0">
                    <a:pos x="75" y="5"/>
                  </a:cxn>
                  <a:cxn ang="0">
                    <a:pos x="75" y="4"/>
                  </a:cxn>
                  <a:cxn ang="0">
                    <a:pos x="75" y="2"/>
                  </a:cxn>
                  <a:cxn ang="0">
                    <a:pos x="74" y="1"/>
                  </a:cxn>
                  <a:cxn ang="0">
                    <a:pos x="72" y="0"/>
                  </a:cxn>
                  <a:cxn ang="0">
                    <a:pos x="69" y="0"/>
                  </a:cxn>
                  <a:cxn ang="0">
                    <a:pos x="67" y="1"/>
                  </a:cxn>
                  <a:cxn ang="0">
                    <a:pos x="66" y="3"/>
                  </a:cxn>
                  <a:cxn ang="0">
                    <a:pos x="66" y="3"/>
                  </a:cxn>
                </a:cxnLst>
                <a:rect l="0" t="0" r="r" b="b"/>
                <a:pathLst>
                  <a:path w="75" h="264">
                    <a:moveTo>
                      <a:pt x="66" y="3"/>
                    </a:moveTo>
                    <a:lnTo>
                      <a:pt x="66" y="3"/>
                    </a:lnTo>
                    <a:lnTo>
                      <a:pt x="55" y="28"/>
                    </a:lnTo>
                    <a:lnTo>
                      <a:pt x="49" y="40"/>
                    </a:lnTo>
                    <a:lnTo>
                      <a:pt x="44" y="53"/>
                    </a:lnTo>
                    <a:lnTo>
                      <a:pt x="44" y="53"/>
                    </a:lnTo>
                    <a:lnTo>
                      <a:pt x="39" y="72"/>
                    </a:lnTo>
                    <a:lnTo>
                      <a:pt x="35" y="91"/>
                    </a:lnTo>
                    <a:lnTo>
                      <a:pt x="31" y="109"/>
                    </a:lnTo>
                    <a:lnTo>
                      <a:pt x="26" y="128"/>
                    </a:lnTo>
                    <a:lnTo>
                      <a:pt x="26" y="128"/>
                    </a:lnTo>
                    <a:lnTo>
                      <a:pt x="22" y="144"/>
                    </a:lnTo>
                    <a:lnTo>
                      <a:pt x="18" y="160"/>
                    </a:lnTo>
                    <a:lnTo>
                      <a:pt x="15" y="176"/>
                    </a:lnTo>
                    <a:lnTo>
                      <a:pt x="12" y="193"/>
                    </a:lnTo>
                    <a:lnTo>
                      <a:pt x="12" y="193"/>
                    </a:lnTo>
                    <a:lnTo>
                      <a:pt x="5" y="227"/>
                    </a:lnTo>
                    <a:lnTo>
                      <a:pt x="2" y="243"/>
                    </a:lnTo>
                    <a:lnTo>
                      <a:pt x="0" y="260"/>
                    </a:lnTo>
                    <a:lnTo>
                      <a:pt x="0" y="260"/>
                    </a:lnTo>
                    <a:lnTo>
                      <a:pt x="0" y="262"/>
                    </a:lnTo>
                    <a:lnTo>
                      <a:pt x="1" y="263"/>
                    </a:lnTo>
                    <a:lnTo>
                      <a:pt x="2" y="264"/>
                    </a:lnTo>
                    <a:lnTo>
                      <a:pt x="4" y="264"/>
                    </a:lnTo>
                    <a:lnTo>
                      <a:pt x="7" y="263"/>
                    </a:lnTo>
                    <a:lnTo>
                      <a:pt x="8" y="262"/>
                    </a:lnTo>
                    <a:lnTo>
                      <a:pt x="9" y="260"/>
                    </a:lnTo>
                    <a:lnTo>
                      <a:pt x="9" y="260"/>
                    </a:lnTo>
                    <a:lnTo>
                      <a:pt x="12" y="241"/>
                    </a:lnTo>
                    <a:lnTo>
                      <a:pt x="15" y="224"/>
                    </a:lnTo>
                    <a:lnTo>
                      <a:pt x="24" y="188"/>
                    </a:lnTo>
                    <a:lnTo>
                      <a:pt x="24" y="188"/>
                    </a:lnTo>
                    <a:lnTo>
                      <a:pt x="30" y="155"/>
                    </a:lnTo>
                    <a:lnTo>
                      <a:pt x="33" y="138"/>
                    </a:lnTo>
                    <a:lnTo>
                      <a:pt x="37" y="123"/>
                    </a:lnTo>
                    <a:lnTo>
                      <a:pt x="37" y="123"/>
                    </a:lnTo>
                    <a:lnTo>
                      <a:pt x="45" y="89"/>
                    </a:lnTo>
                    <a:lnTo>
                      <a:pt x="54" y="55"/>
                    </a:lnTo>
                    <a:lnTo>
                      <a:pt x="54" y="55"/>
                    </a:lnTo>
                    <a:lnTo>
                      <a:pt x="59" y="43"/>
                    </a:lnTo>
                    <a:lnTo>
                      <a:pt x="64" y="31"/>
                    </a:lnTo>
                    <a:lnTo>
                      <a:pt x="75" y="5"/>
                    </a:lnTo>
                    <a:lnTo>
                      <a:pt x="75" y="5"/>
                    </a:lnTo>
                    <a:lnTo>
                      <a:pt x="75" y="4"/>
                    </a:lnTo>
                    <a:lnTo>
                      <a:pt x="75" y="2"/>
                    </a:lnTo>
                    <a:lnTo>
                      <a:pt x="74" y="1"/>
                    </a:lnTo>
                    <a:lnTo>
                      <a:pt x="72" y="0"/>
                    </a:lnTo>
                    <a:lnTo>
                      <a:pt x="69" y="0"/>
                    </a:lnTo>
                    <a:lnTo>
                      <a:pt x="67" y="1"/>
                    </a:lnTo>
                    <a:lnTo>
                      <a:pt x="66" y="3"/>
                    </a:lnTo>
                    <a:lnTo>
                      <a:pt x="6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7" name="Freeform 382"/>
              <p:cNvSpPr/>
              <p:nvPr/>
            </p:nvSpPr>
            <p:spPr bwMode="auto">
              <a:xfrm>
                <a:off x="4773613" y="3186113"/>
                <a:ext cx="34925" cy="101600"/>
              </a:xfrm>
              <a:custGeom>
                <a:avLst/>
                <a:gdLst/>
                <a:ahLst/>
                <a:cxnLst>
                  <a:cxn ang="0">
                    <a:pos x="59" y="4"/>
                  </a:cxn>
                  <a:cxn ang="0">
                    <a:pos x="59" y="4"/>
                  </a:cxn>
                  <a:cxn ang="0">
                    <a:pos x="57" y="11"/>
                  </a:cxn>
                  <a:cxn ang="0">
                    <a:pos x="53" y="18"/>
                  </a:cxn>
                  <a:cxn ang="0">
                    <a:pos x="46" y="31"/>
                  </a:cxn>
                  <a:cxn ang="0">
                    <a:pos x="46" y="31"/>
                  </a:cxn>
                  <a:cxn ang="0">
                    <a:pos x="42" y="36"/>
                  </a:cxn>
                  <a:cxn ang="0">
                    <a:pos x="41" y="42"/>
                  </a:cxn>
                  <a:cxn ang="0">
                    <a:pos x="40" y="54"/>
                  </a:cxn>
                  <a:cxn ang="0">
                    <a:pos x="40" y="54"/>
                  </a:cxn>
                  <a:cxn ang="0">
                    <a:pos x="36" y="74"/>
                  </a:cxn>
                  <a:cxn ang="0">
                    <a:pos x="31" y="93"/>
                  </a:cxn>
                  <a:cxn ang="0">
                    <a:pos x="18" y="132"/>
                  </a:cxn>
                  <a:cxn ang="0">
                    <a:pos x="18" y="132"/>
                  </a:cxn>
                  <a:cxn ang="0">
                    <a:pos x="10" y="153"/>
                  </a:cxn>
                  <a:cxn ang="0">
                    <a:pos x="2" y="174"/>
                  </a:cxn>
                  <a:cxn ang="0">
                    <a:pos x="2" y="174"/>
                  </a:cxn>
                  <a:cxn ang="0">
                    <a:pos x="1" y="178"/>
                  </a:cxn>
                  <a:cxn ang="0">
                    <a:pos x="0" y="182"/>
                  </a:cxn>
                  <a:cxn ang="0">
                    <a:pos x="1" y="186"/>
                  </a:cxn>
                  <a:cxn ang="0">
                    <a:pos x="4" y="189"/>
                  </a:cxn>
                  <a:cxn ang="0">
                    <a:pos x="4" y="189"/>
                  </a:cxn>
                  <a:cxn ang="0">
                    <a:pos x="6" y="190"/>
                  </a:cxn>
                  <a:cxn ang="0">
                    <a:pos x="7" y="190"/>
                  </a:cxn>
                  <a:cxn ang="0">
                    <a:pos x="9" y="189"/>
                  </a:cxn>
                  <a:cxn ang="0">
                    <a:pos x="10" y="188"/>
                  </a:cxn>
                  <a:cxn ang="0">
                    <a:pos x="10" y="185"/>
                  </a:cxn>
                  <a:cxn ang="0">
                    <a:pos x="10" y="183"/>
                  </a:cxn>
                  <a:cxn ang="0">
                    <a:pos x="9" y="181"/>
                  </a:cxn>
                  <a:cxn ang="0">
                    <a:pos x="9" y="181"/>
                  </a:cxn>
                  <a:cxn ang="0">
                    <a:pos x="9" y="180"/>
                  </a:cxn>
                  <a:cxn ang="0">
                    <a:pos x="10" y="178"/>
                  </a:cxn>
                  <a:cxn ang="0">
                    <a:pos x="14" y="170"/>
                  </a:cxn>
                  <a:cxn ang="0">
                    <a:pos x="19" y="163"/>
                  </a:cxn>
                  <a:cxn ang="0">
                    <a:pos x="21" y="158"/>
                  </a:cxn>
                  <a:cxn ang="0">
                    <a:pos x="21" y="158"/>
                  </a:cxn>
                  <a:cxn ang="0">
                    <a:pos x="24" y="144"/>
                  </a:cxn>
                  <a:cxn ang="0">
                    <a:pos x="28" y="130"/>
                  </a:cxn>
                  <a:cxn ang="0">
                    <a:pos x="38" y="102"/>
                  </a:cxn>
                  <a:cxn ang="0">
                    <a:pos x="38" y="102"/>
                  </a:cxn>
                  <a:cxn ang="0">
                    <a:pos x="42" y="89"/>
                  </a:cxn>
                  <a:cxn ang="0">
                    <a:pos x="46" y="75"/>
                  </a:cxn>
                  <a:cxn ang="0">
                    <a:pos x="51" y="48"/>
                  </a:cxn>
                  <a:cxn ang="0">
                    <a:pos x="51" y="48"/>
                  </a:cxn>
                  <a:cxn ang="0">
                    <a:pos x="52" y="42"/>
                  </a:cxn>
                  <a:cxn ang="0">
                    <a:pos x="54" y="37"/>
                  </a:cxn>
                  <a:cxn ang="0">
                    <a:pos x="59" y="27"/>
                  </a:cxn>
                  <a:cxn ang="0">
                    <a:pos x="64" y="18"/>
                  </a:cxn>
                  <a:cxn ang="0">
                    <a:pos x="66" y="11"/>
                  </a:cxn>
                  <a:cxn ang="0">
                    <a:pos x="68" y="6"/>
                  </a:cxn>
                  <a:cxn ang="0">
                    <a:pos x="68" y="6"/>
                  </a:cxn>
                  <a:cxn ang="0">
                    <a:pos x="68" y="4"/>
                  </a:cxn>
                  <a:cxn ang="0">
                    <a:pos x="67" y="2"/>
                  </a:cxn>
                  <a:cxn ang="0">
                    <a:pos x="64" y="1"/>
                  </a:cxn>
                  <a:cxn ang="0">
                    <a:pos x="62" y="0"/>
                  </a:cxn>
                  <a:cxn ang="0">
                    <a:pos x="61" y="1"/>
                  </a:cxn>
                  <a:cxn ang="0">
                    <a:pos x="60" y="2"/>
                  </a:cxn>
                  <a:cxn ang="0">
                    <a:pos x="59" y="4"/>
                  </a:cxn>
                  <a:cxn ang="0">
                    <a:pos x="59" y="4"/>
                  </a:cxn>
                </a:cxnLst>
                <a:rect l="0" t="0" r="r" b="b"/>
                <a:pathLst>
                  <a:path w="68" h="190">
                    <a:moveTo>
                      <a:pt x="59" y="4"/>
                    </a:moveTo>
                    <a:lnTo>
                      <a:pt x="59" y="4"/>
                    </a:lnTo>
                    <a:lnTo>
                      <a:pt x="57" y="11"/>
                    </a:lnTo>
                    <a:lnTo>
                      <a:pt x="53" y="18"/>
                    </a:lnTo>
                    <a:lnTo>
                      <a:pt x="46" y="31"/>
                    </a:lnTo>
                    <a:lnTo>
                      <a:pt x="46" y="31"/>
                    </a:lnTo>
                    <a:lnTo>
                      <a:pt x="42" y="36"/>
                    </a:lnTo>
                    <a:lnTo>
                      <a:pt x="41" y="42"/>
                    </a:lnTo>
                    <a:lnTo>
                      <a:pt x="40" y="54"/>
                    </a:lnTo>
                    <a:lnTo>
                      <a:pt x="40" y="54"/>
                    </a:lnTo>
                    <a:lnTo>
                      <a:pt x="36" y="74"/>
                    </a:lnTo>
                    <a:lnTo>
                      <a:pt x="31" y="93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10" y="153"/>
                    </a:lnTo>
                    <a:lnTo>
                      <a:pt x="2" y="174"/>
                    </a:lnTo>
                    <a:lnTo>
                      <a:pt x="2" y="174"/>
                    </a:lnTo>
                    <a:lnTo>
                      <a:pt x="1" y="178"/>
                    </a:lnTo>
                    <a:lnTo>
                      <a:pt x="0" y="182"/>
                    </a:lnTo>
                    <a:lnTo>
                      <a:pt x="1" y="186"/>
                    </a:lnTo>
                    <a:lnTo>
                      <a:pt x="4" y="189"/>
                    </a:lnTo>
                    <a:lnTo>
                      <a:pt x="4" y="189"/>
                    </a:lnTo>
                    <a:lnTo>
                      <a:pt x="6" y="190"/>
                    </a:lnTo>
                    <a:lnTo>
                      <a:pt x="7" y="190"/>
                    </a:lnTo>
                    <a:lnTo>
                      <a:pt x="9" y="189"/>
                    </a:lnTo>
                    <a:lnTo>
                      <a:pt x="10" y="188"/>
                    </a:lnTo>
                    <a:lnTo>
                      <a:pt x="10" y="185"/>
                    </a:lnTo>
                    <a:lnTo>
                      <a:pt x="10" y="183"/>
                    </a:lnTo>
                    <a:lnTo>
                      <a:pt x="9" y="181"/>
                    </a:lnTo>
                    <a:lnTo>
                      <a:pt x="9" y="181"/>
                    </a:lnTo>
                    <a:lnTo>
                      <a:pt x="9" y="180"/>
                    </a:lnTo>
                    <a:lnTo>
                      <a:pt x="10" y="178"/>
                    </a:lnTo>
                    <a:lnTo>
                      <a:pt x="14" y="170"/>
                    </a:lnTo>
                    <a:lnTo>
                      <a:pt x="19" y="163"/>
                    </a:lnTo>
                    <a:lnTo>
                      <a:pt x="21" y="158"/>
                    </a:lnTo>
                    <a:lnTo>
                      <a:pt x="21" y="158"/>
                    </a:lnTo>
                    <a:lnTo>
                      <a:pt x="24" y="144"/>
                    </a:lnTo>
                    <a:lnTo>
                      <a:pt x="28" y="130"/>
                    </a:lnTo>
                    <a:lnTo>
                      <a:pt x="38" y="102"/>
                    </a:lnTo>
                    <a:lnTo>
                      <a:pt x="38" y="102"/>
                    </a:lnTo>
                    <a:lnTo>
                      <a:pt x="42" y="89"/>
                    </a:lnTo>
                    <a:lnTo>
                      <a:pt x="46" y="75"/>
                    </a:lnTo>
                    <a:lnTo>
                      <a:pt x="51" y="48"/>
                    </a:lnTo>
                    <a:lnTo>
                      <a:pt x="51" y="48"/>
                    </a:lnTo>
                    <a:lnTo>
                      <a:pt x="52" y="42"/>
                    </a:lnTo>
                    <a:lnTo>
                      <a:pt x="54" y="37"/>
                    </a:lnTo>
                    <a:lnTo>
                      <a:pt x="59" y="27"/>
                    </a:lnTo>
                    <a:lnTo>
                      <a:pt x="64" y="18"/>
                    </a:lnTo>
                    <a:lnTo>
                      <a:pt x="66" y="11"/>
                    </a:lnTo>
                    <a:lnTo>
                      <a:pt x="68" y="6"/>
                    </a:lnTo>
                    <a:lnTo>
                      <a:pt x="68" y="6"/>
                    </a:lnTo>
                    <a:lnTo>
                      <a:pt x="68" y="4"/>
                    </a:lnTo>
                    <a:lnTo>
                      <a:pt x="67" y="2"/>
                    </a:lnTo>
                    <a:lnTo>
                      <a:pt x="64" y="1"/>
                    </a:lnTo>
                    <a:lnTo>
                      <a:pt x="62" y="0"/>
                    </a:lnTo>
                    <a:lnTo>
                      <a:pt x="61" y="1"/>
                    </a:lnTo>
                    <a:lnTo>
                      <a:pt x="60" y="2"/>
                    </a:lnTo>
                    <a:lnTo>
                      <a:pt x="59" y="4"/>
                    </a:lnTo>
                    <a:lnTo>
                      <a:pt x="5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8" name="Freeform 383"/>
              <p:cNvSpPr/>
              <p:nvPr/>
            </p:nvSpPr>
            <p:spPr bwMode="auto">
              <a:xfrm>
                <a:off x="4829175" y="3186113"/>
                <a:ext cx="22225" cy="73025"/>
              </a:xfrm>
              <a:custGeom>
                <a:avLst/>
                <a:gdLst/>
                <a:ahLst/>
                <a:cxnLst>
                  <a:cxn ang="0">
                    <a:pos x="35" y="5"/>
                  </a:cxn>
                  <a:cxn ang="0">
                    <a:pos x="35" y="5"/>
                  </a:cxn>
                  <a:cxn ang="0">
                    <a:pos x="32" y="21"/>
                  </a:cxn>
                  <a:cxn ang="0">
                    <a:pos x="29" y="37"/>
                  </a:cxn>
                  <a:cxn ang="0">
                    <a:pos x="21" y="68"/>
                  </a:cxn>
                  <a:cxn ang="0">
                    <a:pos x="21" y="68"/>
                  </a:cxn>
                  <a:cxn ang="0">
                    <a:pos x="18" y="85"/>
                  </a:cxn>
                  <a:cxn ang="0">
                    <a:pos x="13" y="100"/>
                  </a:cxn>
                  <a:cxn ang="0">
                    <a:pos x="2" y="132"/>
                  </a:cxn>
                  <a:cxn ang="0">
                    <a:pos x="2" y="132"/>
                  </a:cxn>
                  <a:cxn ang="0">
                    <a:pos x="0" y="134"/>
                  </a:cxn>
                  <a:cxn ang="0">
                    <a:pos x="2" y="135"/>
                  </a:cxn>
                  <a:cxn ang="0">
                    <a:pos x="3" y="136"/>
                  </a:cxn>
                  <a:cxn ang="0">
                    <a:pos x="5" y="137"/>
                  </a:cxn>
                  <a:cxn ang="0">
                    <a:pos x="8" y="137"/>
                  </a:cxn>
                  <a:cxn ang="0">
                    <a:pos x="10" y="136"/>
                  </a:cxn>
                  <a:cxn ang="0">
                    <a:pos x="11" y="134"/>
                  </a:cxn>
                  <a:cxn ang="0">
                    <a:pos x="11" y="134"/>
                  </a:cxn>
                  <a:cxn ang="0">
                    <a:pos x="17" y="117"/>
                  </a:cxn>
                  <a:cxn ang="0">
                    <a:pos x="23" y="99"/>
                  </a:cxn>
                  <a:cxn ang="0">
                    <a:pos x="28" y="81"/>
                  </a:cxn>
                  <a:cxn ang="0">
                    <a:pos x="32" y="62"/>
                  </a:cxn>
                  <a:cxn ang="0">
                    <a:pos x="32" y="62"/>
                  </a:cxn>
                  <a:cxn ang="0">
                    <a:pos x="40" y="34"/>
                  </a:cxn>
                  <a:cxn ang="0">
                    <a:pos x="42" y="20"/>
                  </a:cxn>
                  <a:cxn ang="0">
                    <a:pos x="44" y="5"/>
                  </a:cxn>
                  <a:cxn ang="0">
                    <a:pos x="44" y="5"/>
                  </a:cxn>
                  <a:cxn ang="0">
                    <a:pos x="44" y="3"/>
                  </a:cxn>
                  <a:cxn ang="0">
                    <a:pos x="43" y="2"/>
                  </a:cxn>
                  <a:cxn ang="0">
                    <a:pos x="41" y="1"/>
                  </a:cxn>
                  <a:cxn ang="0">
                    <a:pos x="40" y="0"/>
                  </a:cxn>
                  <a:cxn ang="0">
                    <a:pos x="38" y="1"/>
                  </a:cxn>
                  <a:cxn ang="0">
                    <a:pos x="36" y="2"/>
                  </a:cxn>
                  <a:cxn ang="0">
                    <a:pos x="35" y="3"/>
                  </a:cxn>
                  <a:cxn ang="0">
                    <a:pos x="35" y="5"/>
                  </a:cxn>
                  <a:cxn ang="0">
                    <a:pos x="35" y="5"/>
                  </a:cxn>
                </a:cxnLst>
                <a:rect l="0" t="0" r="r" b="b"/>
                <a:pathLst>
                  <a:path w="44" h="137">
                    <a:moveTo>
                      <a:pt x="35" y="5"/>
                    </a:moveTo>
                    <a:lnTo>
                      <a:pt x="35" y="5"/>
                    </a:lnTo>
                    <a:lnTo>
                      <a:pt x="32" y="21"/>
                    </a:lnTo>
                    <a:lnTo>
                      <a:pt x="29" y="37"/>
                    </a:lnTo>
                    <a:lnTo>
                      <a:pt x="21" y="68"/>
                    </a:lnTo>
                    <a:lnTo>
                      <a:pt x="21" y="68"/>
                    </a:lnTo>
                    <a:lnTo>
                      <a:pt x="18" y="85"/>
                    </a:lnTo>
                    <a:lnTo>
                      <a:pt x="13" y="100"/>
                    </a:lnTo>
                    <a:lnTo>
                      <a:pt x="2" y="132"/>
                    </a:lnTo>
                    <a:lnTo>
                      <a:pt x="2" y="132"/>
                    </a:lnTo>
                    <a:lnTo>
                      <a:pt x="0" y="134"/>
                    </a:lnTo>
                    <a:lnTo>
                      <a:pt x="2" y="135"/>
                    </a:lnTo>
                    <a:lnTo>
                      <a:pt x="3" y="136"/>
                    </a:lnTo>
                    <a:lnTo>
                      <a:pt x="5" y="137"/>
                    </a:lnTo>
                    <a:lnTo>
                      <a:pt x="8" y="137"/>
                    </a:lnTo>
                    <a:lnTo>
                      <a:pt x="10" y="136"/>
                    </a:lnTo>
                    <a:lnTo>
                      <a:pt x="11" y="134"/>
                    </a:lnTo>
                    <a:lnTo>
                      <a:pt x="11" y="134"/>
                    </a:lnTo>
                    <a:lnTo>
                      <a:pt x="17" y="117"/>
                    </a:lnTo>
                    <a:lnTo>
                      <a:pt x="23" y="99"/>
                    </a:lnTo>
                    <a:lnTo>
                      <a:pt x="28" y="81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40" y="34"/>
                    </a:lnTo>
                    <a:lnTo>
                      <a:pt x="42" y="20"/>
                    </a:lnTo>
                    <a:lnTo>
                      <a:pt x="44" y="5"/>
                    </a:lnTo>
                    <a:lnTo>
                      <a:pt x="44" y="5"/>
                    </a:lnTo>
                    <a:lnTo>
                      <a:pt x="44" y="3"/>
                    </a:lnTo>
                    <a:lnTo>
                      <a:pt x="43" y="2"/>
                    </a:lnTo>
                    <a:lnTo>
                      <a:pt x="41" y="1"/>
                    </a:lnTo>
                    <a:lnTo>
                      <a:pt x="40" y="0"/>
                    </a:lnTo>
                    <a:lnTo>
                      <a:pt x="38" y="1"/>
                    </a:lnTo>
                    <a:lnTo>
                      <a:pt x="36" y="2"/>
                    </a:lnTo>
                    <a:lnTo>
                      <a:pt x="35" y="3"/>
                    </a:lnTo>
                    <a:lnTo>
                      <a:pt x="35" y="5"/>
                    </a:lnTo>
                    <a:lnTo>
                      <a:pt x="3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9" name="Freeform 384"/>
              <p:cNvSpPr/>
              <p:nvPr/>
            </p:nvSpPr>
            <p:spPr bwMode="auto">
              <a:xfrm>
                <a:off x="4884738" y="3184525"/>
                <a:ext cx="9525" cy="12700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10" y="1"/>
                  </a:cxn>
                  <a:cxn ang="0">
                    <a:pos x="3" y="9"/>
                  </a:cxn>
                  <a:cxn ang="0">
                    <a:pos x="1" y="13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1" y="22"/>
                  </a:cxn>
                  <a:cxn ang="0">
                    <a:pos x="2" y="23"/>
                  </a:cxn>
                  <a:cxn ang="0">
                    <a:pos x="4" y="23"/>
                  </a:cxn>
                  <a:cxn ang="0">
                    <a:pos x="7" y="22"/>
                  </a:cxn>
                  <a:cxn ang="0">
                    <a:pos x="8" y="21"/>
                  </a:cxn>
                  <a:cxn ang="0">
                    <a:pos x="9" y="19"/>
                  </a:cxn>
                  <a:cxn ang="0">
                    <a:pos x="9" y="19"/>
                  </a:cxn>
                  <a:cxn ang="0">
                    <a:pos x="10" y="15"/>
                  </a:cxn>
                  <a:cxn ang="0">
                    <a:pos x="12" y="12"/>
                  </a:cxn>
                  <a:cxn ang="0">
                    <a:pos x="17" y="8"/>
                  </a:cxn>
                  <a:cxn ang="0">
                    <a:pos x="17" y="8"/>
                  </a:cxn>
                  <a:cxn ang="0">
                    <a:pos x="18" y="6"/>
                  </a:cxn>
                  <a:cxn ang="0">
                    <a:pos x="18" y="4"/>
                  </a:cxn>
                  <a:cxn ang="0">
                    <a:pos x="17" y="3"/>
                  </a:cxn>
                  <a:cxn ang="0">
                    <a:pos x="16" y="1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10" y="1"/>
                  </a:cxn>
                </a:cxnLst>
                <a:rect l="0" t="0" r="r" b="b"/>
                <a:pathLst>
                  <a:path w="18" h="23">
                    <a:moveTo>
                      <a:pt x="10" y="1"/>
                    </a:moveTo>
                    <a:lnTo>
                      <a:pt x="10" y="1"/>
                    </a:lnTo>
                    <a:lnTo>
                      <a:pt x="3" y="9"/>
                    </a:lnTo>
                    <a:lnTo>
                      <a:pt x="1" y="13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1" y="22"/>
                    </a:lnTo>
                    <a:lnTo>
                      <a:pt x="2" y="23"/>
                    </a:lnTo>
                    <a:lnTo>
                      <a:pt x="4" y="23"/>
                    </a:lnTo>
                    <a:lnTo>
                      <a:pt x="7" y="22"/>
                    </a:lnTo>
                    <a:lnTo>
                      <a:pt x="8" y="21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10" y="15"/>
                    </a:lnTo>
                    <a:lnTo>
                      <a:pt x="12" y="12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7" y="3"/>
                    </a:lnTo>
                    <a:lnTo>
                      <a:pt x="16" y="1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1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0" name="Freeform 385"/>
              <p:cNvSpPr/>
              <p:nvPr/>
            </p:nvSpPr>
            <p:spPr bwMode="auto">
              <a:xfrm>
                <a:off x="4586288" y="3460750"/>
                <a:ext cx="165100" cy="39688"/>
              </a:xfrm>
              <a:custGeom>
                <a:avLst/>
                <a:gdLst/>
                <a:ahLst/>
                <a:cxnLst>
                  <a:cxn ang="0">
                    <a:pos x="306" y="66"/>
                  </a:cxn>
                  <a:cxn ang="0">
                    <a:pos x="306" y="66"/>
                  </a:cxn>
                  <a:cxn ang="0">
                    <a:pos x="297" y="67"/>
                  </a:cxn>
                  <a:cxn ang="0">
                    <a:pos x="288" y="66"/>
                  </a:cxn>
                  <a:cxn ang="0">
                    <a:pos x="279" y="63"/>
                  </a:cxn>
                  <a:cxn ang="0">
                    <a:pos x="268" y="59"/>
                  </a:cxn>
                  <a:cxn ang="0">
                    <a:pos x="249" y="51"/>
                  </a:cxn>
                  <a:cxn ang="0">
                    <a:pos x="232" y="45"/>
                  </a:cxn>
                  <a:cxn ang="0">
                    <a:pos x="232" y="45"/>
                  </a:cxn>
                  <a:cxn ang="0">
                    <a:pos x="194" y="35"/>
                  </a:cxn>
                  <a:cxn ang="0">
                    <a:pos x="157" y="24"/>
                  </a:cxn>
                  <a:cxn ang="0">
                    <a:pos x="157" y="24"/>
                  </a:cxn>
                  <a:cxn ang="0">
                    <a:pos x="139" y="20"/>
                  </a:cxn>
                  <a:cxn ang="0">
                    <a:pos x="121" y="17"/>
                  </a:cxn>
                  <a:cxn ang="0">
                    <a:pos x="102" y="14"/>
                  </a:cxn>
                  <a:cxn ang="0">
                    <a:pos x="85" y="11"/>
                  </a:cxn>
                  <a:cxn ang="0">
                    <a:pos x="85" y="11"/>
                  </a:cxn>
                  <a:cxn ang="0">
                    <a:pos x="64" y="7"/>
                  </a:cxn>
                  <a:cxn ang="0">
                    <a:pos x="44" y="3"/>
                  </a:cxn>
                  <a:cxn ang="0">
                    <a:pos x="25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26" y="10"/>
                  </a:cxn>
                  <a:cxn ang="0">
                    <a:pos x="47" y="13"/>
                  </a:cxn>
                  <a:cxn ang="0">
                    <a:pos x="68" y="17"/>
                  </a:cxn>
                  <a:cxn ang="0">
                    <a:pos x="90" y="21"/>
                  </a:cxn>
                  <a:cxn ang="0">
                    <a:pos x="90" y="21"/>
                  </a:cxn>
                  <a:cxn ang="0">
                    <a:pos x="109" y="25"/>
                  </a:cxn>
                  <a:cxn ang="0">
                    <a:pos x="130" y="30"/>
                  </a:cxn>
                  <a:cxn ang="0">
                    <a:pos x="151" y="34"/>
                  </a:cxn>
                  <a:cxn ang="0">
                    <a:pos x="170" y="39"/>
                  </a:cxn>
                  <a:cxn ang="0">
                    <a:pos x="170" y="39"/>
                  </a:cxn>
                  <a:cxn ang="0">
                    <a:pos x="191" y="45"/>
                  </a:cxn>
                  <a:cxn ang="0">
                    <a:pos x="213" y="50"/>
                  </a:cxn>
                  <a:cxn ang="0">
                    <a:pos x="234" y="56"/>
                  </a:cxn>
                  <a:cxn ang="0">
                    <a:pos x="255" y="63"/>
                  </a:cxn>
                  <a:cxn ang="0">
                    <a:pos x="255" y="63"/>
                  </a:cxn>
                  <a:cxn ang="0">
                    <a:pos x="281" y="73"/>
                  </a:cxn>
                  <a:cxn ang="0">
                    <a:pos x="288" y="74"/>
                  </a:cxn>
                  <a:cxn ang="0">
                    <a:pos x="294" y="75"/>
                  </a:cxn>
                  <a:cxn ang="0">
                    <a:pos x="301" y="76"/>
                  </a:cxn>
                  <a:cxn ang="0">
                    <a:pos x="309" y="75"/>
                  </a:cxn>
                  <a:cxn ang="0">
                    <a:pos x="309" y="75"/>
                  </a:cxn>
                  <a:cxn ang="0">
                    <a:pos x="311" y="74"/>
                  </a:cxn>
                  <a:cxn ang="0">
                    <a:pos x="312" y="73"/>
                  </a:cxn>
                  <a:cxn ang="0">
                    <a:pos x="312" y="71"/>
                  </a:cxn>
                  <a:cxn ang="0">
                    <a:pos x="312" y="70"/>
                  </a:cxn>
                  <a:cxn ang="0">
                    <a:pos x="310" y="67"/>
                  </a:cxn>
                  <a:cxn ang="0">
                    <a:pos x="308" y="66"/>
                  </a:cxn>
                  <a:cxn ang="0">
                    <a:pos x="306" y="66"/>
                  </a:cxn>
                  <a:cxn ang="0">
                    <a:pos x="306" y="66"/>
                  </a:cxn>
                </a:cxnLst>
                <a:rect l="0" t="0" r="r" b="b"/>
                <a:pathLst>
                  <a:path w="312" h="76">
                    <a:moveTo>
                      <a:pt x="306" y="66"/>
                    </a:moveTo>
                    <a:lnTo>
                      <a:pt x="306" y="66"/>
                    </a:lnTo>
                    <a:lnTo>
                      <a:pt x="297" y="67"/>
                    </a:lnTo>
                    <a:lnTo>
                      <a:pt x="288" y="66"/>
                    </a:lnTo>
                    <a:lnTo>
                      <a:pt x="279" y="63"/>
                    </a:lnTo>
                    <a:lnTo>
                      <a:pt x="268" y="59"/>
                    </a:lnTo>
                    <a:lnTo>
                      <a:pt x="249" y="51"/>
                    </a:lnTo>
                    <a:lnTo>
                      <a:pt x="232" y="45"/>
                    </a:lnTo>
                    <a:lnTo>
                      <a:pt x="232" y="45"/>
                    </a:lnTo>
                    <a:lnTo>
                      <a:pt x="194" y="35"/>
                    </a:lnTo>
                    <a:lnTo>
                      <a:pt x="157" y="24"/>
                    </a:lnTo>
                    <a:lnTo>
                      <a:pt x="157" y="24"/>
                    </a:lnTo>
                    <a:lnTo>
                      <a:pt x="139" y="20"/>
                    </a:lnTo>
                    <a:lnTo>
                      <a:pt x="121" y="17"/>
                    </a:lnTo>
                    <a:lnTo>
                      <a:pt x="102" y="14"/>
                    </a:lnTo>
                    <a:lnTo>
                      <a:pt x="85" y="11"/>
                    </a:lnTo>
                    <a:lnTo>
                      <a:pt x="85" y="11"/>
                    </a:lnTo>
                    <a:lnTo>
                      <a:pt x="64" y="7"/>
                    </a:lnTo>
                    <a:lnTo>
                      <a:pt x="44" y="3"/>
                    </a:lnTo>
                    <a:lnTo>
                      <a:pt x="2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26" y="10"/>
                    </a:lnTo>
                    <a:lnTo>
                      <a:pt x="47" y="13"/>
                    </a:lnTo>
                    <a:lnTo>
                      <a:pt x="68" y="17"/>
                    </a:lnTo>
                    <a:lnTo>
                      <a:pt x="90" y="21"/>
                    </a:lnTo>
                    <a:lnTo>
                      <a:pt x="90" y="21"/>
                    </a:lnTo>
                    <a:lnTo>
                      <a:pt x="109" y="25"/>
                    </a:lnTo>
                    <a:lnTo>
                      <a:pt x="130" y="30"/>
                    </a:lnTo>
                    <a:lnTo>
                      <a:pt x="151" y="34"/>
                    </a:lnTo>
                    <a:lnTo>
                      <a:pt x="170" y="39"/>
                    </a:lnTo>
                    <a:lnTo>
                      <a:pt x="170" y="39"/>
                    </a:lnTo>
                    <a:lnTo>
                      <a:pt x="191" y="45"/>
                    </a:lnTo>
                    <a:lnTo>
                      <a:pt x="213" y="50"/>
                    </a:lnTo>
                    <a:lnTo>
                      <a:pt x="234" y="56"/>
                    </a:lnTo>
                    <a:lnTo>
                      <a:pt x="255" y="63"/>
                    </a:lnTo>
                    <a:lnTo>
                      <a:pt x="255" y="63"/>
                    </a:lnTo>
                    <a:lnTo>
                      <a:pt x="281" y="73"/>
                    </a:lnTo>
                    <a:lnTo>
                      <a:pt x="288" y="74"/>
                    </a:lnTo>
                    <a:lnTo>
                      <a:pt x="294" y="75"/>
                    </a:lnTo>
                    <a:lnTo>
                      <a:pt x="301" y="76"/>
                    </a:lnTo>
                    <a:lnTo>
                      <a:pt x="309" y="75"/>
                    </a:lnTo>
                    <a:lnTo>
                      <a:pt x="309" y="75"/>
                    </a:lnTo>
                    <a:lnTo>
                      <a:pt x="311" y="74"/>
                    </a:lnTo>
                    <a:lnTo>
                      <a:pt x="312" y="73"/>
                    </a:lnTo>
                    <a:lnTo>
                      <a:pt x="312" y="71"/>
                    </a:lnTo>
                    <a:lnTo>
                      <a:pt x="312" y="70"/>
                    </a:lnTo>
                    <a:lnTo>
                      <a:pt x="310" y="67"/>
                    </a:lnTo>
                    <a:lnTo>
                      <a:pt x="308" y="66"/>
                    </a:lnTo>
                    <a:lnTo>
                      <a:pt x="306" y="66"/>
                    </a:lnTo>
                    <a:lnTo>
                      <a:pt x="306" y="6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1" name="Freeform 386"/>
              <p:cNvSpPr/>
              <p:nvPr/>
            </p:nvSpPr>
            <p:spPr bwMode="auto">
              <a:xfrm>
                <a:off x="4660900" y="3400425"/>
                <a:ext cx="171450" cy="47625"/>
              </a:xfrm>
              <a:custGeom>
                <a:avLst/>
                <a:gdLst/>
                <a:ahLst/>
                <a:cxnLst>
                  <a:cxn ang="0">
                    <a:pos x="319" y="80"/>
                  </a:cxn>
                  <a:cxn ang="0">
                    <a:pos x="319" y="80"/>
                  </a:cxn>
                  <a:cxn ang="0">
                    <a:pos x="278" y="76"/>
                  </a:cxn>
                  <a:cxn ang="0">
                    <a:pos x="239" y="71"/>
                  </a:cxn>
                  <a:cxn ang="0">
                    <a:pos x="199" y="63"/>
                  </a:cxn>
                  <a:cxn ang="0">
                    <a:pos x="160" y="54"/>
                  </a:cxn>
                  <a:cxn ang="0">
                    <a:pos x="160" y="54"/>
                  </a:cxn>
                  <a:cxn ang="0">
                    <a:pos x="121" y="42"/>
                  </a:cxn>
                  <a:cxn ang="0">
                    <a:pos x="83" y="31"/>
                  </a:cxn>
                  <a:cxn ang="0">
                    <a:pos x="63" y="25"/>
                  </a:cxn>
                  <a:cxn ang="0">
                    <a:pos x="45" y="19"/>
                  </a:cxn>
                  <a:cxn ang="0">
                    <a:pos x="26" y="10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1" y="8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21" y="19"/>
                  </a:cxn>
                  <a:cxn ang="0">
                    <a:pos x="41" y="27"/>
                  </a:cxn>
                  <a:cxn ang="0">
                    <a:pos x="59" y="33"/>
                  </a:cxn>
                  <a:cxn ang="0">
                    <a:pos x="79" y="39"/>
                  </a:cxn>
                  <a:cxn ang="0">
                    <a:pos x="118" y="51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77" y="68"/>
                  </a:cxn>
                  <a:cxn ang="0">
                    <a:pos x="197" y="72"/>
                  </a:cxn>
                  <a:cxn ang="0">
                    <a:pos x="217" y="77"/>
                  </a:cxn>
                  <a:cxn ang="0">
                    <a:pos x="237" y="80"/>
                  </a:cxn>
                  <a:cxn ang="0">
                    <a:pos x="277" y="87"/>
                  </a:cxn>
                  <a:cxn ang="0">
                    <a:pos x="319" y="91"/>
                  </a:cxn>
                  <a:cxn ang="0">
                    <a:pos x="319" y="91"/>
                  </a:cxn>
                  <a:cxn ang="0">
                    <a:pos x="321" y="90"/>
                  </a:cxn>
                  <a:cxn ang="0">
                    <a:pos x="322" y="90"/>
                  </a:cxn>
                  <a:cxn ang="0">
                    <a:pos x="323" y="88"/>
                  </a:cxn>
                  <a:cxn ang="0">
                    <a:pos x="323" y="86"/>
                  </a:cxn>
                  <a:cxn ang="0">
                    <a:pos x="322" y="83"/>
                  </a:cxn>
                  <a:cxn ang="0">
                    <a:pos x="321" y="82"/>
                  </a:cxn>
                  <a:cxn ang="0">
                    <a:pos x="319" y="80"/>
                  </a:cxn>
                  <a:cxn ang="0">
                    <a:pos x="319" y="80"/>
                  </a:cxn>
                </a:cxnLst>
                <a:rect l="0" t="0" r="r" b="b"/>
                <a:pathLst>
                  <a:path w="323" h="91">
                    <a:moveTo>
                      <a:pt x="319" y="80"/>
                    </a:moveTo>
                    <a:lnTo>
                      <a:pt x="319" y="80"/>
                    </a:lnTo>
                    <a:lnTo>
                      <a:pt x="278" y="76"/>
                    </a:lnTo>
                    <a:lnTo>
                      <a:pt x="239" y="71"/>
                    </a:lnTo>
                    <a:lnTo>
                      <a:pt x="199" y="63"/>
                    </a:lnTo>
                    <a:lnTo>
                      <a:pt x="160" y="54"/>
                    </a:lnTo>
                    <a:lnTo>
                      <a:pt x="160" y="54"/>
                    </a:lnTo>
                    <a:lnTo>
                      <a:pt x="121" y="42"/>
                    </a:lnTo>
                    <a:lnTo>
                      <a:pt x="83" y="31"/>
                    </a:lnTo>
                    <a:lnTo>
                      <a:pt x="63" y="25"/>
                    </a:lnTo>
                    <a:lnTo>
                      <a:pt x="45" y="19"/>
                    </a:lnTo>
                    <a:lnTo>
                      <a:pt x="26" y="10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1" y="19"/>
                    </a:lnTo>
                    <a:lnTo>
                      <a:pt x="41" y="27"/>
                    </a:lnTo>
                    <a:lnTo>
                      <a:pt x="59" y="33"/>
                    </a:lnTo>
                    <a:lnTo>
                      <a:pt x="79" y="39"/>
                    </a:lnTo>
                    <a:lnTo>
                      <a:pt x="118" y="51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77" y="68"/>
                    </a:lnTo>
                    <a:lnTo>
                      <a:pt x="197" y="72"/>
                    </a:lnTo>
                    <a:lnTo>
                      <a:pt x="217" y="77"/>
                    </a:lnTo>
                    <a:lnTo>
                      <a:pt x="237" y="80"/>
                    </a:lnTo>
                    <a:lnTo>
                      <a:pt x="277" y="87"/>
                    </a:lnTo>
                    <a:lnTo>
                      <a:pt x="319" y="91"/>
                    </a:lnTo>
                    <a:lnTo>
                      <a:pt x="319" y="91"/>
                    </a:lnTo>
                    <a:lnTo>
                      <a:pt x="321" y="90"/>
                    </a:lnTo>
                    <a:lnTo>
                      <a:pt x="322" y="90"/>
                    </a:lnTo>
                    <a:lnTo>
                      <a:pt x="323" y="88"/>
                    </a:lnTo>
                    <a:lnTo>
                      <a:pt x="323" y="86"/>
                    </a:lnTo>
                    <a:lnTo>
                      <a:pt x="322" y="83"/>
                    </a:lnTo>
                    <a:lnTo>
                      <a:pt x="321" y="82"/>
                    </a:lnTo>
                    <a:lnTo>
                      <a:pt x="319" y="80"/>
                    </a:lnTo>
                    <a:lnTo>
                      <a:pt x="319" y="8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2" name="Freeform 387"/>
              <p:cNvSpPr/>
              <p:nvPr/>
            </p:nvSpPr>
            <p:spPr bwMode="auto">
              <a:xfrm>
                <a:off x="4708525" y="3362325"/>
                <a:ext cx="158750" cy="50800"/>
              </a:xfrm>
              <a:custGeom>
                <a:avLst/>
                <a:gdLst/>
                <a:ahLst/>
                <a:cxnLst>
                  <a:cxn ang="0">
                    <a:pos x="294" y="84"/>
                  </a:cxn>
                  <a:cxn ang="0">
                    <a:pos x="294" y="84"/>
                  </a:cxn>
                  <a:cxn ang="0">
                    <a:pos x="290" y="85"/>
                  </a:cxn>
                  <a:cxn ang="0">
                    <a:pos x="287" y="85"/>
                  </a:cxn>
                  <a:cxn ang="0">
                    <a:pos x="282" y="83"/>
                  </a:cxn>
                  <a:cxn ang="0">
                    <a:pos x="278" y="79"/>
                  </a:cxn>
                  <a:cxn ang="0">
                    <a:pos x="273" y="76"/>
                  </a:cxn>
                  <a:cxn ang="0">
                    <a:pos x="273" y="76"/>
                  </a:cxn>
                  <a:cxn ang="0">
                    <a:pos x="266" y="72"/>
                  </a:cxn>
                  <a:cxn ang="0">
                    <a:pos x="257" y="69"/>
                  </a:cxn>
                  <a:cxn ang="0">
                    <a:pos x="240" y="63"/>
                  </a:cxn>
                  <a:cxn ang="0">
                    <a:pos x="240" y="63"/>
                  </a:cxn>
                  <a:cxn ang="0">
                    <a:pos x="222" y="58"/>
                  </a:cxn>
                  <a:cxn ang="0">
                    <a:pos x="205" y="52"/>
                  </a:cxn>
                  <a:cxn ang="0">
                    <a:pos x="169" y="45"/>
                  </a:cxn>
                  <a:cxn ang="0">
                    <a:pos x="169" y="45"/>
                  </a:cxn>
                  <a:cxn ang="0">
                    <a:pos x="128" y="36"/>
                  </a:cxn>
                  <a:cxn ang="0">
                    <a:pos x="87" y="25"/>
                  </a:cxn>
                  <a:cxn ang="0">
                    <a:pos x="67" y="20"/>
                  </a:cxn>
                  <a:cxn ang="0">
                    <a:pos x="47" y="14"/>
                  </a:cxn>
                  <a:cxn ang="0">
                    <a:pos x="27" y="8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23" y="16"/>
                  </a:cxn>
                  <a:cxn ang="0">
                    <a:pos x="43" y="23"/>
                  </a:cxn>
                  <a:cxn ang="0">
                    <a:pos x="63" y="30"/>
                  </a:cxn>
                  <a:cxn ang="0">
                    <a:pos x="84" y="35"/>
                  </a:cxn>
                  <a:cxn ang="0">
                    <a:pos x="125" y="44"/>
                  </a:cxn>
                  <a:cxn ang="0">
                    <a:pos x="167" y="54"/>
                  </a:cxn>
                  <a:cxn ang="0">
                    <a:pos x="167" y="54"/>
                  </a:cxn>
                  <a:cxn ang="0">
                    <a:pos x="210" y="65"/>
                  </a:cxn>
                  <a:cxn ang="0">
                    <a:pos x="232" y="70"/>
                  </a:cxn>
                  <a:cxn ang="0">
                    <a:pos x="253" y="78"/>
                  </a:cxn>
                  <a:cxn ang="0">
                    <a:pos x="253" y="78"/>
                  </a:cxn>
                  <a:cxn ang="0">
                    <a:pos x="263" y="83"/>
                  </a:cxn>
                  <a:cxn ang="0">
                    <a:pos x="274" y="90"/>
                  </a:cxn>
                  <a:cxn ang="0">
                    <a:pos x="279" y="93"/>
                  </a:cxn>
                  <a:cxn ang="0">
                    <a:pos x="285" y="95"/>
                  </a:cxn>
                  <a:cxn ang="0">
                    <a:pos x="290" y="95"/>
                  </a:cxn>
                  <a:cxn ang="0">
                    <a:pos x="296" y="94"/>
                  </a:cxn>
                  <a:cxn ang="0">
                    <a:pos x="296" y="94"/>
                  </a:cxn>
                  <a:cxn ang="0">
                    <a:pos x="298" y="93"/>
                  </a:cxn>
                  <a:cxn ang="0">
                    <a:pos x="299" y="92"/>
                  </a:cxn>
                  <a:cxn ang="0">
                    <a:pos x="299" y="87"/>
                  </a:cxn>
                  <a:cxn ang="0">
                    <a:pos x="298" y="86"/>
                  </a:cxn>
                  <a:cxn ang="0">
                    <a:pos x="297" y="84"/>
                  </a:cxn>
                  <a:cxn ang="0">
                    <a:pos x="296" y="84"/>
                  </a:cxn>
                  <a:cxn ang="0">
                    <a:pos x="294" y="84"/>
                  </a:cxn>
                  <a:cxn ang="0">
                    <a:pos x="294" y="84"/>
                  </a:cxn>
                </a:cxnLst>
                <a:rect l="0" t="0" r="r" b="b"/>
                <a:pathLst>
                  <a:path w="299" h="95">
                    <a:moveTo>
                      <a:pt x="294" y="84"/>
                    </a:moveTo>
                    <a:lnTo>
                      <a:pt x="294" y="84"/>
                    </a:lnTo>
                    <a:lnTo>
                      <a:pt x="290" y="85"/>
                    </a:lnTo>
                    <a:lnTo>
                      <a:pt x="287" y="85"/>
                    </a:lnTo>
                    <a:lnTo>
                      <a:pt x="282" y="83"/>
                    </a:lnTo>
                    <a:lnTo>
                      <a:pt x="278" y="79"/>
                    </a:lnTo>
                    <a:lnTo>
                      <a:pt x="273" y="76"/>
                    </a:lnTo>
                    <a:lnTo>
                      <a:pt x="273" y="76"/>
                    </a:lnTo>
                    <a:lnTo>
                      <a:pt x="266" y="72"/>
                    </a:lnTo>
                    <a:lnTo>
                      <a:pt x="257" y="69"/>
                    </a:lnTo>
                    <a:lnTo>
                      <a:pt x="240" y="63"/>
                    </a:lnTo>
                    <a:lnTo>
                      <a:pt x="240" y="63"/>
                    </a:lnTo>
                    <a:lnTo>
                      <a:pt x="222" y="58"/>
                    </a:lnTo>
                    <a:lnTo>
                      <a:pt x="205" y="52"/>
                    </a:lnTo>
                    <a:lnTo>
                      <a:pt x="169" y="45"/>
                    </a:lnTo>
                    <a:lnTo>
                      <a:pt x="169" y="45"/>
                    </a:lnTo>
                    <a:lnTo>
                      <a:pt x="128" y="36"/>
                    </a:lnTo>
                    <a:lnTo>
                      <a:pt x="87" y="25"/>
                    </a:lnTo>
                    <a:lnTo>
                      <a:pt x="67" y="20"/>
                    </a:lnTo>
                    <a:lnTo>
                      <a:pt x="47" y="14"/>
                    </a:lnTo>
                    <a:lnTo>
                      <a:pt x="27" y="8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23" y="16"/>
                    </a:lnTo>
                    <a:lnTo>
                      <a:pt x="43" y="23"/>
                    </a:lnTo>
                    <a:lnTo>
                      <a:pt x="63" y="30"/>
                    </a:lnTo>
                    <a:lnTo>
                      <a:pt x="84" y="35"/>
                    </a:lnTo>
                    <a:lnTo>
                      <a:pt x="125" y="44"/>
                    </a:lnTo>
                    <a:lnTo>
                      <a:pt x="167" y="54"/>
                    </a:lnTo>
                    <a:lnTo>
                      <a:pt x="167" y="54"/>
                    </a:lnTo>
                    <a:lnTo>
                      <a:pt x="210" y="65"/>
                    </a:lnTo>
                    <a:lnTo>
                      <a:pt x="232" y="70"/>
                    </a:lnTo>
                    <a:lnTo>
                      <a:pt x="253" y="78"/>
                    </a:lnTo>
                    <a:lnTo>
                      <a:pt x="253" y="78"/>
                    </a:lnTo>
                    <a:lnTo>
                      <a:pt x="263" y="83"/>
                    </a:lnTo>
                    <a:lnTo>
                      <a:pt x="274" y="90"/>
                    </a:lnTo>
                    <a:lnTo>
                      <a:pt x="279" y="93"/>
                    </a:lnTo>
                    <a:lnTo>
                      <a:pt x="285" y="95"/>
                    </a:lnTo>
                    <a:lnTo>
                      <a:pt x="290" y="95"/>
                    </a:lnTo>
                    <a:lnTo>
                      <a:pt x="296" y="94"/>
                    </a:lnTo>
                    <a:lnTo>
                      <a:pt x="296" y="94"/>
                    </a:lnTo>
                    <a:lnTo>
                      <a:pt x="298" y="93"/>
                    </a:lnTo>
                    <a:lnTo>
                      <a:pt x="299" y="92"/>
                    </a:lnTo>
                    <a:lnTo>
                      <a:pt x="299" y="87"/>
                    </a:lnTo>
                    <a:lnTo>
                      <a:pt x="298" y="86"/>
                    </a:lnTo>
                    <a:lnTo>
                      <a:pt x="297" y="84"/>
                    </a:lnTo>
                    <a:lnTo>
                      <a:pt x="296" y="84"/>
                    </a:lnTo>
                    <a:lnTo>
                      <a:pt x="294" y="84"/>
                    </a:lnTo>
                    <a:lnTo>
                      <a:pt x="294" y="8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3" name="Freeform 388"/>
              <p:cNvSpPr/>
              <p:nvPr/>
            </p:nvSpPr>
            <p:spPr bwMode="auto">
              <a:xfrm>
                <a:off x="4737100" y="3335338"/>
                <a:ext cx="131763" cy="30163"/>
              </a:xfrm>
              <a:custGeom>
                <a:avLst/>
                <a:gdLst/>
                <a:ahLst/>
                <a:cxnLst>
                  <a:cxn ang="0">
                    <a:pos x="246" y="48"/>
                  </a:cxn>
                  <a:cxn ang="0">
                    <a:pos x="214" y="44"/>
                  </a:cxn>
                  <a:cxn ang="0">
                    <a:pos x="148" y="32"/>
                  </a:cxn>
                  <a:cxn ang="0">
                    <a:pos x="116" y="25"/>
                  </a:cxn>
                  <a:cxn ang="0">
                    <a:pos x="88" y="20"/>
                  </a:cxn>
                  <a:cxn ang="0">
                    <a:pos x="60" y="18"/>
                  </a:cxn>
                  <a:cxn ang="0">
                    <a:pos x="36" y="12"/>
                  </a:cxn>
                  <a:cxn ang="0">
                    <a:pos x="13" y="6"/>
                  </a:cxn>
                  <a:cxn ang="0">
                    <a:pos x="14" y="5"/>
                  </a:cxn>
                  <a:cxn ang="0">
                    <a:pos x="13" y="3"/>
                  </a:cxn>
                  <a:cxn ang="0">
                    <a:pos x="11" y="1"/>
                  </a:cxn>
                  <a:cxn ang="0">
                    <a:pos x="7" y="1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1" y="6"/>
                  </a:cxn>
                  <a:cxn ang="0">
                    <a:pos x="0" y="9"/>
                  </a:cxn>
                  <a:cxn ang="0">
                    <a:pos x="2" y="13"/>
                  </a:cxn>
                  <a:cxn ang="0">
                    <a:pos x="4" y="14"/>
                  </a:cxn>
                  <a:cxn ang="0">
                    <a:pos x="21" y="19"/>
                  </a:cxn>
                  <a:cxn ang="0">
                    <a:pos x="32" y="24"/>
                  </a:cxn>
                  <a:cxn ang="0">
                    <a:pos x="38" y="25"/>
                  </a:cxn>
                  <a:cxn ang="0">
                    <a:pos x="60" y="27"/>
                  </a:cxn>
                  <a:cxn ang="0">
                    <a:pos x="96" y="31"/>
                  </a:cxn>
                  <a:cxn ang="0">
                    <a:pos x="131" y="38"/>
                  </a:cxn>
                  <a:cxn ang="0">
                    <a:pos x="159" y="44"/>
                  </a:cxn>
                  <a:cxn ang="0">
                    <a:pos x="218" y="55"/>
                  </a:cxn>
                  <a:cxn ang="0">
                    <a:pos x="246" y="57"/>
                  </a:cxn>
                  <a:cxn ang="0">
                    <a:pos x="248" y="57"/>
                  </a:cxn>
                  <a:cxn ang="0">
                    <a:pos x="251" y="54"/>
                  </a:cxn>
                  <a:cxn ang="0">
                    <a:pos x="251" y="51"/>
                  </a:cxn>
                  <a:cxn ang="0">
                    <a:pos x="248" y="48"/>
                  </a:cxn>
                  <a:cxn ang="0">
                    <a:pos x="246" y="48"/>
                  </a:cxn>
                </a:cxnLst>
                <a:rect l="0" t="0" r="r" b="b"/>
                <a:pathLst>
                  <a:path w="251" h="57">
                    <a:moveTo>
                      <a:pt x="246" y="48"/>
                    </a:moveTo>
                    <a:lnTo>
                      <a:pt x="246" y="48"/>
                    </a:lnTo>
                    <a:lnTo>
                      <a:pt x="230" y="46"/>
                    </a:lnTo>
                    <a:lnTo>
                      <a:pt x="214" y="44"/>
                    </a:lnTo>
                    <a:lnTo>
                      <a:pt x="181" y="39"/>
                    </a:lnTo>
                    <a:lnTo>
                      <a:pt x="148" y="32"/>
                    </a:lnTo>
                    <a:lnTo>
                      <a:pt x="116" y="25"/>
                    </a:lnTo>
                    <a:lnTo>
                      <a:pt x="116" y="25"/>
                    </a:lnTo>
                    <a:lnTo>
                      <a:pt x="102" y="22"/>
                    </a:lnTo>
                    <a:lnTo>
                      <a:pt x="88" y="20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48" y="15"/>
                    </a:lnTo>
                    <a:lnTo>
                      <a:pt x="36" y="12"/>
                    </a:lnTo>
                    <a:lnTo>
                      <a:pt x="25" y="9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2" y="13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14" y="17"/>
                    </a:lnTo>
                    <a:lnTo>
                      <a:pt x="21" y="19"/>
                    </a:lnTo>
                    <a:lnTo>
                      <a:pt x="25" y="21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8" y="25"/>
                    </a:lnTo>
                    <a:lnTo>
                      <a:pt x="45" y="26"/>
                    </a:lnTo>
                    <a:lnTo>
                      <a:pt x="60" y="27"/>
                    </a:lnTo>
                    <a:lnTo>
                      <a:pt x="60" y="27"/>
                    </a:lnTo>
                    <a:lnTo>
                      <a:pt x="96" y="31"/>
                    </a:lnTo>
                    <a:lnTo>
                      <a:pt x="114" y="34"/>
                    </a:lnTo>
                    <a:lnTo>
                      <a:pt x="131" y="38"/>
                    </a:lnTo>
                    <a:lnTo>
                      <a:pt x="131" y="38"/>
                    </a:lnTo>
                    <a:lnTo>
                      <a:pt x="159" y="44"/>
                    </a:lnTo>
                    <a:lnTo>
                      <a:pt x="188" y="51"/>
                    </a:lnTo>
                    <a:lnTo>
                      <a:pt x="218" y="55"/>
                    </a:lnTo>
                    <a:lnTo>
                      <a:pt x="232" y="56"/>
                    </a:lnTo>
                    <a:lnTo>
                      <a:pt x="246" y="57"/>
                    </a:lnTo>
                    <a:lnTo>
                      <a:pt x="246" y="57"/>
                    </a:lnTo>
                    <a:lnTo>
                      <a:pt x="248" y="57"/>
                    </a:lnTo>
                    <a:lnTo>
                      <a:pt x="250" y="56"/>
                    </a:lnTo>
                    <a:lnTo>
                      <a:pt x="251" y="54"/>
                    </a:lnTo>
                    <a:lnTo>
                      <a:pt x="251" y="53"/>
                    </a:lnTo>
                    <a:lnTo>
                      <a:pt x="251" y="51"/>
                    </a:lnTo>
                    <a:lnTo>
                      <a:pt x="250" y="50"/>
                    </a:lnTo>
                    <a:lnTo>
                      <a:pt x="248" y="48"/>
                    </a:lnTo>
                    <a:lnTo>
                      <a:pt x="246" y="48"/>
                    </a:lnTo>
                    <a:lnTo>
                      <a:pt x="246" y="4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4" name="Freeform 389"/>
              <p:cNvSpPr/>
              <p:nvPr/>
            </p:nvSpPr>
            <p:spPr bwMode="auto">
              <a:xfrm>
                <a:off x="4838700" y="3271838"/>
                <a:ext cx="112713" cy="6350"/>
              </a:xfrm>
              <a:custGeom>
                <a:avLst/>
                <a:gdLst/>
                <a:ahLst/>
                <a:cxnLst>
                  <a:cxn ang="0">
                    <a:pos x="209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" y="8"/>
                  </a:cxn>
                  <a:cxn ang="0">
                    <a:pos x="3" y="9"/>
                  </a:cxn>
                  <a:cxn ang="0">
                    <a:pos x="5" y="11"/>
                  </a:cxn>
                  <a:cxn ang="0">
                    <a:pos x="209" y="11"/>
                  </a:cxn>
                  <a:cxn ang="0">
                    <a:pos x="209" y="11"/>
                  </a:cxn>
                  <a:cxn ang="0">
                    <a:pos x="211" y="9"/>
                  </a:cxn>
                  <a:cxn ang="0">
                    <a:pos x="212" y="8"/>
                  </a:cxn>
                  <a:cxn ang="0">
                    <a:pos x="213" y="7"/>
                  </a:cxn>
                  <a:cxn ang="0">
                    <a:pos x="213" y="5"/>
                  </a:cxn>
                  <a:cxn ang="0">
                    <a:pos x="213" y="3"/>
                  </a:cxn>
                  <a:cxn ang="0">
                    <a:pos x="212" y="2"/>
                  </a:cxn>
                  <a:cxn ang="0">
                    <a:pos x="211" y="1"/>
                  </a:cxn>
                  <a:cxn ang="0">
                    <a:pos x="209" y="0"/>
                  </a:cxn>
                  <a:cxn ang="0">
                    <a:pos x="209" y="0"/>
                  </a:cxn>
                </a:cxnLst>
                <a:rect l="0" t="0" r="r" b="b"/>
                <a:pathLst>
                  <a:path w="213" h="11">
                    <a:moveTo>
                      <a:pt x="209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209" y="11"/>
                    </a:lnTo>
                    <a:lnTo>
                      <a:pt x="209" y="11"/>
                    </a:lnTo>
                    <a:lnTo>
                      <a:pt x="211" y="9"/>
                    </a:lnTo>
                    <a:lnTo>
                      <a:pt x="212" y="8"/>
                    </a:lnTo>
                    <a:lnTo>
                      <a:pt x="213" y="7"/>
                    </a:lnTo>
                    <a:lnTo>
                      <a:pt x="213" y="5"/>
                    </a:lnTo>
                    <a:lnTo>
                      <a:pt x="213" y="3"/>
                    </a:lnTo>
                    <a:lnTo>
                      <a:pt x="212" y="2"/>
                    </a:lnTo>
                    <a:lnTo>
                      <a:pt x="211" y="1"/>
                    </a:lnTo>
                    <a:lnTo>
                      <a:pt x="209" y="0"/>
                    </a:lnTo>
                    <a:lnTo>
                      <a:pt x="20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5" name="Freeform 390"/>
              <p:cNvSpPr/>
              <p:nvPr/>
            </p:nvSpPr>
            <p:spPr bwMode="auto">
              <a:xfrm>
                <a:off x="4260850" y="3252788"/>
                <a:ext cx="73025" cy="128588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2"/>
                  </a:cxn>
                  <a:cxn ang="0">
                    <a:pos x="93" y="60"/>
                  </a:cxn>
                  <a:cxn ang="0">
                    <a:pos x="61" y="118"/>
                  </a:cxn>
                  <a:cxn ang="0">
                    <a:pos x="30" y="177"/>
                  </a:cxn>
                  <a:cxn ang="0">
                    <a:pos x="15" y="207"/>
                  </a:cxn>
                  <a:cxn ang="0">
                    <a:pos x="0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  <a:cxn ang="0">
                    <a:pos x="2" y="243"/>
                  </a:cxn>
                  <a:cxn ang="0">
                    <a:pos x="4" y="244"/>
                  </a:cxn>
                  <a:cxn ang="0">
                    <a:pos x="7" y="244"/>
                  </a:cxn>
                  <a:cxn ang="0">
                    <a:pos x="8" y="243"/>
                  </a:cxn>
                  <a:cxn ang="0">
                    <a:pos x="9" y="242"/>
                  </a:cxn>
                  <a:cxn ang="0">
                    <a:pos x="9" y="242"/>
                  </a:cxn>
                  <a:cxn ang="0">
                    <a:pos x="23" y="211"/>
                  </a:cxn>
                  <a:cxn ang="0">
                    <a:pos x="39" y="182"/>
                  </a:cxn>
                  <a:cxn ang="0">
                    <a:pos x="70" y="123"/>
                  </a:cxn>
                  <a:cxn ang="0">
                    <a:pos x="102" y="65"/>
                  </a:cxn>
                  <a:cxn ang="0">
                    <a:pos x="136" y="7"/>
                  </a:cxn>
                  <a:cxn ang="0">
                    <a:pos x="136" y="7"/>
                  </a:cxn>
                  <a:cxn ang="0">
                    <a:pos x="136" y="5"/>
                  </a:cxn>
                  <a:cxn ang="0">
                    <a:pos x="136" y="3"/>
                  </a:cxn>
                  <a:cxn ang="0">
                    <a:pos x="135" y="2"/>
                  </a:cxn>
                  <a:cxn ang="0">
                    <a:pos x="134" y="1"/>
                  </a:cxn>
                  <a:cxn ang="0">
                    <a:pos x="131" y="0"/>
                  </a:cxn>
                  <a:cxn ang="0">
                    <a:pos x="130" y="0"/>
                  </a:cxn>
                  <a:cxn ang="0">
                    <a:pos x="128" y="1"/>
                  </a:cxn>
                  <a:cxn ang="0">
                    <a:pos x="127" y="2"/>
                  </a:cxn>
                  <a:cxn ang="0">
                    <a:pos x="127" y="2"/>
                  </a:cxn>
                </a:cxnLst>
                <a:rect l="0" t="0" r="r" b="b"/>
                <a:pathLst>
                  <a:path w="136" h="244">
                    <a:moveTo>
                      <a:pt x="127" y="2"/>
                    </a:moveTo>
                    <a:lnTo>
                      <a:pt x="127" y="2"/>
                    </a:lnTo>
                    <a:lnTo>
                      <a:pt x="93" y="60"/>
                    </a:lnTo>
                    <a:lnTo>
                      <a:pt x="61" y="118"/>
                    </a:lnTo>
                    <a:lnTo>
                      <a:pt x="30" y="177"/>
                    </a:lnTo>
                    <a:lnTo>
                      <a:pt x="15" y="207"/>
                    </a:lnTo>
                    <a:lnTo>
                      <a:pt x="0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lnTo>
                      <a:pt x="2" y="243"/>
                    </a:lnTo>
                    <a:lnTo>
                      <a:pt x="4" y="244"/>
                    </a:lnTo>
                    <a:lnTo>
                      <a:pt x="7" y="244"/>
                    </a:lnTo>
                    <a:lnTo>
                      <a:pt x="8" y="243"/>
                    </a:lnTo>
                    <a:lnTo>
                      <a:pt x="9" y="242"/>
                    </a:lnTo>
                    <a:lnTo>
                      <a:pt x="9" y="242"/>
                    </a:lnTo>
                    <a:lnTo>
                      <a:pt x="23" y="211"/>
                    </a:lnTo>
                    <a:lnTo>
                      <a:pt x="39" y="182"/>
                    </a:lnTo>
                    <a:lnTo>
                      <a:pt x="70" y="123"/>
                    </a:lnTo>
                    <a:lnTo>
                      <a:pt x="102" y="65"/>
                    </a:lnTo>
                    <a:lnTo>
                      <a:pt x="136" y="7"/>
                    </a:lnTo>
                    <a:lnTo>
                      <a:pt x="136" y="7"/>
                    </a:lnTo>
                    <a:lnTo>
                      <a:pt x="136" y="5"/>
                    </a:lnTo>
                    <a:lnTo>
                      <a:pt x="136" y="3"/>
                    </a:lnTo>
                    <a:lnTo>
                      <a:pt x="135" y="2"/>
                    </a:lnTo>
                    <a:lnTo>
                      <a:pt x="134" y="1"/>
                    </a:lnTo>
                    <a:lnTo>
                      <a:pt x="131" y="0"/>
                    </a:lnTo>
                    <a:lnTo>
                      <a:pt x="130" y="0"/>
                    </a:lnTo>
                    <a:lnTo>
                      <a:pt x="128" y="1"/>
                    </a:lnTo>
                    <a:lnTo>
                      <a:pt x="127" y="2"/>
                    </a:lnTo>
                    <a:lnTo>
                      <a:pt x="127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6" name="Freeform 391"/>
              <p:cNvSpPr/>
              <p:nvPr/>
            </p:nvSpPr>
            <p:spPr bwMode="auto">
              <a:xfrm>
                <a:off x="4311650" y="3292475"/>
                <a:ext cx="50800" cy="82550"/>
              </a:xfrm>
              <a:custGeom>
                <a:avLst/>
                <a:gdLst/>
                <a:ahLst/>
                <a:cxnLst>
                  <a:cxn ang="0">
                    <a:pos x="90" y="3"/>
                  </a:cxn>
                  <a:cxn ang="0">
                    <a:pos x="90" y="3"/>
                  </a:cxn>
                  <a:cxn ang="0">
                    <a:pos x="45" y="75"/>
                  </a:cxn>
                  <a:cxn ang="0">
                    <a:pos x="23" y="111"/>
                  </a:cxn>
                  <a:cxn ang="0">
                    <a:pos x="1" y="148"/>
                  </a:cxn>
                  <a:cxn ang="0">
                    <a:pos x="1" y="148"/>
                  </a:cxn>
                  <a:cxn ang="0">
                    <a:pos x="0" y="150"/>
                  </a:cxn>
                  <a:cxn ang="0">
                    <a:pos x="1" y="151"/>
                  </a:cxn>
                  <a:cxn ang="0">
                    <a:pos x="2" y="153"/>
                  </a:cxn>
                  <a:cxn ang="0">
                    <a:pos x="3" y="154"/>
                  </a:cxn>
                  <a:cxn ang="0">
                    <a:pos x="4" y="154"/>
                  </a:cxn>
                  <a:cxn ang="0">
                    <a:pos x="6" y="154"/>
                  </a:cxn>
                  <a:cxn ang="0">
                    <a:pos x="9" y="154"/>
                  </a:cxn>
                  <a:cxn ang="0">
                    <a:pos x="10" y="152"/>
                  </a:cxn>
                  <a:cxn ang="0">
                    <a:pos x="10" y="152"/>
                  </a:cxn>
                  <a:cxn ang="0">
                    <a:pos x="31" y="116"/>
                  </a:cxn>
                  <a:cxn ang="0">
                    <a:pos x="53" y="80"/>
                  </a:cxn>
                  <a:cxn ang="0">
                    <a:pos x="98" y="8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97" y="3"/>
                  </a:cxn>
                  <a:cxn ang="0">
                    <a:pos x="96" y="0"/>
                  </a:cxn>
                  <a:cxn ang="0">
                    <a:pos x="94" y="0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90" y="3"/>
                  </a:cxn>
                  <a:cxn ang="0">
                    <a:pos x="90" y="3"/>
                  </a:cxn>
                </a:cxnLst>
                <a:rect l="0" t="0" r="r" b="b"/>
                <a:pathLst>
                  <a:path w="98" h="154">
                    <a:moveTo>
                      <a:pt x="90" y="3"/>
                    </a:moveTo>
                    <a:lnTo>
                      <a:pt x="90" y="3"/>
                    </a:lnTo>
                    <a:lnTo>
                      <a:pt x="45" y="75"/>
                    </a:lnTo>
                    <a:lnTo>
                      <a:pt x="23" y="111"/>
                    </a:lnTo>
                    <a:lnTo>
                      <a:pt x="1" y="148"/>
                    </a:lnTo>
                    <a:lnTo>
                      <a:pt x="1" y="148"/>
                    </a:lnTo>
                    <a:lnTo>
                      <a:pt x="0" y="150"/>
                    </a:lnTo>
                    <a:lnTo>
                      <a:pt x="1" y="151"/>
                    </a:lnTo>
                    <a:lnTo>
                      <a:pt x="2" y="153"/>
                    </a:lnTo>
                    <a:lnTo>
                      <a:pt x="3" y="154"/>
                    </a:lnTo>
                    <a:lnTo>
                      <a:pt x="4" y="154"/>
                    </a:lnTo>
                    <a:lnTo>
                      <a:pt x="6" y="154"/>
                    </a:lnTo>
                    <a:lnTo>
                      <a:pt x="9" y="154"/>
                    </a:lnTo>
                    <a:lnTo>
                      <a:pt x="10" y="152"/>
                    </a:lnTo>
                    <a:lnTo>
                      <a:pt x="10" y="152"/>
                    </a:lnTo>
                    <a:lnTo>
                      <a:pt x="31" y="116"/>
                    </a:lnTo>
                    <a:lnTo>
                      <a:pt x="53" y="80"/>
                    </a:lnTo>
                    <a:lnTo>
                      <a:pt x="98" y="8"/>
                    </a:ln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97" y="3"/>
                    </a:lnTo>
                    <a:lnTo>
                      <a:pt x="96" y="0"/>
                    </a:lnTo>
                    <a:lnTo>
                      <a:pt x="94" y="0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90" y="3"/>
                    </a:lnTo>
                    <a:lnTo>
                      <a:pt x="9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7" name="Freeform 392"/>
              <p:cNvSpPr/>
              <p:nvPr/>
            </p:nvSpPr>
            <p:spPr bwMode="auto">
              <a:xfrm>
                <a:off x="4529138" y="3536950"/>
                <a:ext cx="41275" cy="85725"/>
              </a:xfrm>
              <a:custGeom>
                <a:avLst/>
                <a:gdLst/>
                <a:ahLst/>
                <a:cxnLst>
                  <a:cxn ang="0">
                    <a:pos x="71" y="3"/>
                  </a:cxn>
                  <a:cxn ang="0">
                    <a:pos x="71" y="3"/>
                  </a:cxn>
                  <a:cxn ang="0">
                    <a:pos x="52" y="40"/>
                  </a:cxn>
                  <a:cxn ang="0">
                    <a:pos x="33" y="79"/>
                  </a:cxn>
                  <a:cxn ang="0">
                    <a:pos x="17" y="117"/>
                  </a:cxn>
                  <a:cxn ang="0">
                    <a:pos x="0" y="156"/>
                  </a:cxn>
                  <a:cxn ang="0">
                    <a:pos x="0" y="156"/>
                  </a:cxn>
                  <a:cxn ang="0">
                    <a:pos x="0" y="158"/>
                  </a:cxn>
                  <a:cxn ang="0">
                    <a:pos x="1" y="159"/>
                  </a:cxn>
                  <a:cxn ang="0">
                    <a:pos x="2" y="160"/>
                  </a:cxn>
                  <a:cxn ang="0">
                    <a:pos x="3" y="161"/>
                  </a:cxn>
                  <a:cxn ang="0">
                    <a:pos x="8" y="161"/>
                  </a:cxn>
                  <a:cxn ang="0">
                    <a:pos x="9" y="160"/>
                  </a:cxn>
                  <a:cxn ang="0">
                    <a:pos x="10" y="158"/>
                  </a:cxn>
                  <a:cxn ang="0">
                    <a:pos x="10" y="158"/>
                  </a:cxn>
                  <a:cxn ang="0">
                    <a:pos x="25" y="120"/>
                  </a:cxn>
                  <a:cxn ang="0">
                    <a:pos x="43" y="82"/>
                  </a:cxn>
                  <a:cxn ang="0">
                    <a:pos x="60" y="45"/>
                  </a:cxn>
                  <a:cxn ang="0">
                    <a:pos x="79" y="7"/>
                  </a:cxn>
                  <a:cxn ang="0">
                    <a:pos x="79" y="7"/>
                  </a:cxn>
                  <a:cxn ang="0">
                    <a:pos x="80" y="5"/>
                  </a:cxn>
                  <a:cxn ang="0">
                    <a:pos x="79" y="4"/>
                  </a:cxn>
                  <a:cxn ang="0">
                    <a:pos x="78" y="2"/>
                  </a:cxn>
                  <a:cxn ang="0">
                    <a:pos x="77" y="1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2" y="1"/>
                  </a:cxn>
                  <a:cxn ang="0">
                    <a:pos x="71" y="3"/>
                  </a:cxn>
                  <a:cxn ang="0">
                    <a:pos x="71" y="3"/>
                  </a:cxn>
                </a:cxnLst>
                <a:rect l="0" t="0" r="r" b="b"/>
                <a:pathLst>
                  <a:path w="80" h="161">
                    <a:moveTo>
                      <a:pt x="71" y="3"/>
                    </a:moveTo>
                    <a:lnTo>
                      <a:pt x="71" y="3"/>
                    </a:lnTo>
                    <a:lnTo>
                      <a:pt x="52" y="40"/>
                    </a:lnTo>
                    <a:lnTo>
                      <a:pt x="33" y="79"/>
                    </a:lnTo>
                    <a:lnTo>
                      <a:pt x="17" y="117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1" y="159"/>
                    </a:lnTo>
                    <a:lnTo>
                      <a:pt x="2" y="160"/>
                    </a:lnTo>
                    <a:lnTo>
                      <a:pt x="3" y="161"/>
                    </a:lnTo>
                    <a:lnTo>
                      <a:pt x="8" y="161"/>
                    </a:lnTo>
                    <a:lnTo>
                      <a:pt x="9" y="160"/>
                    </a:lnTo>
                    <a:lnTo>
                      <a:pt x="10" y="158"/>
                    </a:lnTo>
                    <a:lnTo>
                      <a:pt x="10" y="158"/>
                    </a:lnTo>
                    <a:lnTo>
                      <a:pt x="25" y="120"/>
                    </a:lnTo>
                    <a:lnTo>
                      <a:pt x="43" y="82"/>
                    </a:lnTo>
                    <a:lnTo>
                      <a:pt x="60" y="45"/>
                    </a:lnTo>
                    <a:lnTo>
                      <a:pt x="79" y="7"/>
                    </a:lnTo>
                    <a:lnTo>
                      <a:pt x="79" y="7"/>
                    </a:lnTo>
                    <a:lnTo>
                      <a:pt x="80" y="5"/>
                    </a:lnTo>
                    <a:lnTo>
                      <a:pt x="79" y="4"/>
                    </a:lnTo>
                    <a:lnTo>
                      <a:pt x="78" y="2"/>
                    </a:lnTo>
                    <a:lnTo>
                      <a:pt x="77" y="1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2" y="1"/>
                    </a:lnTo>
                    <a:lnTo>
                      <a:pt x="71" y="3"/>
                    </a:lnTo>
                    <a:lnTo>
                      <a:pt x="71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8" name="Freeform 393"/>
              <p:cNvSpPr/>
              <p:nvPr/>
            </p:nvSpPr>
            <p:spPr bwMode="auto">
              <a:xfrm>
                <a:off x="4592638" y="3511550"/>
                <a:ext cx="31750" cy="57150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51" y="4"/>
                  </a:cxn>
                  <a:cxn ang="0">
                    <a:pos x="50" y="10"/>
                  </a:cxn>
                  <a:cxn ang="0">
                    <a:pos x="49" y="17"/>
                  </a:cxn>
                  <a:cxn ang="0">
                    <a:pos x="43" y="30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6" y="78"/>
                  </a:cxn>
                  <a:cxn ang="0">
                    <a:pos x="1" y="103"/>
                  </a:cxn>
                  <a:cxn ang="0">
                    <a:pos x="1" y="103"/>
                  </a:cxn>
                  <a:cxn ang="0">
                    <a:pos x="0" y="104"/>
                  </a:cxn>
                  <a:cxn ang="0">
                    <a:pos x="1" y="106"/>
                  </a:cxn>
                  <a:cxn ang="0">
                    <a:pos x="1" y="108"/>
                  </a:cxn>
                  <a:cxn ang="0">
                    <a:pos x="3" y="109"/>
                  </a:cxn>
                  <a:cxn ang="0">
                    <a:pos x="4" y="109"/>
                  </a:cxn>
                  <a:cxn ang="0">
                    <a:pos x="6" y="109"/>
                  </a:cxn>
                  <a:cxn ang="0">
                    <a:pos x="8" y="109"/>
                  </a:cxn>
                  <a:cxn ang="0">
                    <a:pos x="10" y="107"/>
                  </a:cxn>
                  <a:cxn ang="0">
                    <a:pos x="10" y="107"/>
                  </a:cxn>
                  <a:cxn ang="0">
                    <a:pos x="18" y="94"/>
                  </a:cxn>
                  <a:cxn ang="0">
                    <a:pos x="26" y="80"/>
                  </a:cxn>
                  <a:cxn ang="0">
                    <a:pos x="41" y="51"/>
                  </a:cxn>
                  <a:cxn ang="0">
                    <a:pos x="41" y="51"/>
                  </a:cxn>
                  <a:cxn ang="0">
                    <a:pos x="53" y="29"/>
                  </a:cxn>
                  <a:cxn ang="0">
                    <a:pos x="58" y="17"/>
                  </a:cxn>
                  <a:cxn ang="0">
                    <a:pos x="60" y="11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0" y="2"/>
                  </a:cxn>
                  <a:cxn ang="0">
                    <a:pos x="60" y="1"/>
                  </a:cxn>
                  <a:cxn ang="0">
                    <a:pos x="58" y="0"/>
                  </a:cxn>
                  <a:cxn ang="0">
                    <a:pos x="56" y="0"/>
                  </a:cxn>
                  <a:cxn ang="0">
                    <a:pos x="53" y="1"/>
                  </a:cxn>
                  <a:cxn ang="0">
                    <a:pos x="52" y="2"/>
                  </a:cxn>
                  <a:cxn ang="0">
                    <a:pos x="51" y="4"/>
                  </a:cxn>
                  <a:cxn ang="0">
                    <a:pos x="51" y="4"/>
                  </a:cxn>
                </a:cxnLst>
                <a:rect l="0" t="0" r="r" b="b"/>
                <a:pathLst>
                  <a:path w="61" h="109">
                    <a:moveTo>
                      <a:pt x="51" y="4"/>
                    </a:moveTo>
                    <a:lnTo>
                      <a:pt x="51" y="4"/>
                    </a:lnTo>
                    <a:lnTo>
                      <a:pt x="50" y="10"/>
                    </a:lnTo>
                    <a:lnTo>
                      <a:pt x="49" y="17"/>
                    </a:lnTo>
                    <a:lnTo>
                      <a:pt x="43" y="30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6" y="78"/>
                    </a:lnTo>
                    <a:lnTo>
                      <a:pt x="1" y="103"/>
                    </a:lnTo>
                    <a:lnTo>
                      <a:pt x="1" y="103"/>
                    </a:lnTo>
                    <a:lnTo>
                      <a:pt x="0" y="104"/>
                    </a:lnTo>
                    <a:lnTo>
                      <a:pt x="1" y="106"/>
                    </a:lnTo>
                    <a:lnTo>
                      <a:pt x="1" y="108"/>
                    </a:lnTo>
                    <a:lnTo>
                      <a:pt x="3" y="109"/>
                    </a:lnTo>
                    <a:lnTo>
                      <a:pt x="4" y="109"/>
                    </a:lnTo>
                    <a:lnTo>
                      <a:pt x="6" y="109"/>
                    </a:lnTo>
                    <a:lnTo>
                      <a:pt x="8" y="109"/>
                    </a:lnTo>
                    <a:lnTo>
                      <a:pt x="10" y="107"/>
                    </a:lnTo>
                    <a:lnTo>
                      <a:pt x="10" y="107"/>
                    </a:lnTo>
                    <a:lnTo>
                      <a:pt x="18" y="94"/>
                    </a:lnTo>
                    <a:lnTo>
                      <a:pt x="26" y="80"/>
                    </a:lnTo>
                    <a:lnTo>
                      <a:pt x="41" y="51"/>
                    </a:lnTo>
                    <a:lnTo>
                      <a:pt x="41" y="51"/>
                    </a:lnTo>
                    <a:lnTo>
                      <a:pt x="53" y="29"/>
                    </a:lnTo>
                    <a:lnTo>
                      <a:pt x="58" y="17"/>
                    </a:lnTo>
                    <a:lnTo>
                      <a:pt x="60" y="11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0" y="2"/>
                    </a:lnTo>
                    <a:lnTo>
                      <a:pt x="60" y="1"/>
                    </a:lnTo>
                    <a:lnTo>
                      <a:pt x="58" y="0"/>
                    </a:lnTo>
                    <a:lnTo>
                      <a:pt x="56" y="0"/>
                    </a:lnTo>
                    <a:lnTo>
                      <a:pt x="53" y="1"/>
                    </a:lnTo>
                    <a:lnTo>
                      <a:pt x="52" y="2"/>
                    </a:lnTo>
                    <a:lnTo>
                      <a:pt x="51" y="4"/>
                    </a:lnTo>
                    <a:lnTo>
                      <a:pt x="51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9" name="Freeform 394"/>
              <p:cNvSpPr/>
              <p:nvPr/>
            </p:nvSpPr>
            <p:spPr bwMode="auto">
              <a:xfrm>
                <a:off x="4638675" y="3521075"/>
                <a:ext cx="22225" cy="50800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32" y="4"/>
                  </a:cxn>
                  <a:cxn ang="0">
                    <a:pos x="31" y="17"/>
                  </a:cxn>
                  <a:cxn ang="0">
                    <a:pos x="28" y="28"/>
                  </a:cxn>
                  <a:cxn ang="0">
                    <a:pos x="25" y="38"/>
                  </a:cxn>
                  <a:cxn ang="0">
                    <a:pos x="20" y="50"/>
                  </a:cxn>
                  <a:cxn ang="0">
                    <a:pos x="10" y="70"/>
                  </a:cxn>
                  <a:cxn ang="0">
                    <a:pos x="0" y="92"/>
                  </a:cxn>
                  <a:cxn ang="0">
                    <a:pos x="0" y="92"/>
                  </a:cxn>
                  <a:cxn ang="0">
                    <a:pos x="0" y="94"/>
                  </a:cxn>
                  <a:cxn ang="0">
                    <a:pos x="0" y="95"/>
                  </a:cxn>
                  <a:cxn ang="0">
                    <a:pos x="2" y="96"/>
                  </a:cxn>
                  <a:cxn ang="0">
                    <a:pos x="3" y="97"/>
                  </a:cxn>
                  <a:cxn ang="0">
                    <a:pos x="7" y="97"/>
                  </a:cxn>
                  <a:cxn ang="0">
                    <a:pos x="8" y="96"/>
                  </a:cxn>
                  <a:cxn ang="0">
                    <a:pos x="9" y="94"/>
                  </a:cxn>
                  <a:cxn ang="0">
                    <a:pos x="9" y="94"/>
                  </a:cxn>
                  <a:cxn ang="0">
                    <a:pos x="20" y="72"/>
                  </a:cxn>
                  <a:cxn ang="0">
                    <a:pos x="30" y="51"/>
                  </a:cxn>
                  <a:cxn ang="0">
                    <a:pos x="34" y="39"/>
                  </a:cxn>
                  <a:cxn ang="0">
                    <a:pos x="37" y="28"/>
                  </a:cxn>
                  <a:cxn ang="0">
                    <a:pos x="40" y="17"/>
                  </a:cxn>
                  <a:cxn ang="0">
                    <a:pos x="41" y="4"/>
                  </a:cxn>
                  <a:cxn ang="0">
                    <a:pos x="41" y="4"/>
                  </a:cxn>
                  <a:cxn ang="0">
                    <a:pos x="41" y="2"/>
                  </a:cxn>
                  <a:cxn ang="0">
                    <a:pos x="40" y="1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1"/>
                  </a:cxn>
                  <a:cxn ang="0">
                    <a:pos x="32" y="2"/>
                  </a:cxn>
                  <a:cxn ang="0">
                    <a:pos x="32" y="4"/>
                  </a:cxn>
                  <a:cxn ang="0">
                    <a:pos x="32" y="4"/>
                  </a:cxn>
                </a:cxnLst>
                <a:rect l="0" t="0" r="r" b="b"/>
                <a:pathLst>
                  <a:path w="41" h="97">
                    <a:moveTo>
                      <a:pt x="32" y="4"/>
                    </a:moveTo>
                    <a:lnTo>
                      <a:pt x="32" y="4"/>
                    </a:lnTo>
                    <a:lnTo>
                      <a:pt x="31" y="17"/>
                    </a:lnTo>
                    <a:lnTo>
                      <a:pt x="28" y="28"/>
                    </a:lnTo>
                    <a:lnTo>
                      <a:pt x="25" y="38"/>
                    </a:lnTo>
                    <a:lnTo>
                      <a:pt x="20" y="50"/>
                    </a:lnTo>
                    <a:lnTo>
                      <a:pt x="10" y="7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4"/>
                    </a:lnTo>
                    <a:lnTo>
                      <a:pt x="0" y="95"/>
                    </a:lnTo>
                    <a:lnTo>
                      <a:pt x="2" y="96"/>
                    </a:lnTo>
                    <a:lnTo>
                      <a:pt x="3" y="97"/>
                    </a:lnTo>
                    <a:lnTo>
                      <a:pt x="7" y="97"/>
                    </a:lnTo>
                    <a:lnTo>
                      <a:pt x="8" y="96"/>
                    </a:lnTo>
                    <a:lnTo>
                      <a:pt x="9" y="94"/>
                    </a:lnTo>
                    <a:lnTo>
                      <a:pt x="9" y="94"/>
                    </a:lnTo>
                    <a:lnTo>
                      <a:pt x="20" y="72"/>
                    </a:lnTo>
                    <a:lnTo>
                      <a:pt x="30" y="51"/>
                    </a:lnTo>
                    <a:lnTo>
                      <a:pt x="34" y="39"/>
                    </a:lnTo>
                    <a:lnTo>
                      <a:pt x="37" y="28"/>
                    </a:lnTo>
                    <a:lnTo>
                      <a:pt x="40" y="17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2"/>
                    </a:lnTo>
                    <a:lnTo>
                      <a:pt x="40" y="1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1"/>
                    </a:lnTo>
                    <a:lnTo>
                      <a:pt x="32" y="2"/>
                    </a:lnTo>
                    <a:lnTo>
                      <a:pt x="32" y="4"/>
                    </a:lnTo>
                    <a:lnTo>
                      <a:pt x="3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0" name="Freeform 395"/>
              <p:cNvSpPr/>
              <p:nvPr/>
            </p:nvSpPr>
            <p:spPr bwMode="auto">
              <a:xfrm>
                <a:off x="4719638" y="3544888"/>
                <a:ext cx="55563" cy="80963"/>
              </a:xfrm>
              <a:custGeom>
                <a:avLst/>
                <a:gdLst/>
                <a:ahLst/>
                <a:cxnLst>
                  <a:cxn ang="0">
                    <a:pos x="96" y="1"/>
                  </a:cxn>
                  <a:cxn ang="0">
                    <a:pos x="96" y="1"/>
                  </a:cxn>
                  <a:cxn ang="0">
                    <a:pos x="81" y="16"/>
                  </a:cxn>
                  <a:cxn ang="0">
                    <a:pos x="68" y="32"/>
                  </a:cxn>
                  <a:cxn ang="0">
                    <a:pos x="42" y="65"/>
                  </a:cxn>
                  <a:cxn ang="0">
                    <a:pos x="42" y="65"/>
                  </a:cxn>
                  <a:cxn ang="0">
                    <a:pos x="35" y="74"/>
                  </a:cxn>
                  <a:cxn ang="0">
                    <a:pos x="30" y="84"/>
                  </a:cxn>
                  <a:cxn ang="0">
                    <a:pos x="20" y="105"/>
                  </a:cxn>
                  <a:cxn ang="0">
                    <a:pos x="10" y="126"/>
                  </a:cxn>
                  <a:cxn ang="0">
                    <a:pos x="1" y="147"/>
                  </a:cxn>
                  <a:cxn ang="0">
                    <a:pos x="1" y="147"/>
                  </a:cxn>
                  <a:cxn ang="0">
                    <a:pos x="0" y="149"/>
                  </a:cxn>
                  <a:cxn ang="0">
                    <a:pos x="1" y="150"/>
                  </a:cxn>
                  <a:cxn ang="0">
                    <a:pos x="1" y="152"/>
                  </a:cxn>
                  <a:cxn ang="0">
                    <a:pos x="3" y="154"/>
                  </a:cxn>
                  <a:cxn ang="0">
                    <a:pos x="4" y="155"/>
                  </a:cxn>
                  <a:cxn ang="0">
                    <a:pos x="6" y="155"/>
                  </a:cxn>
                  <a:cxn ang="0">
                    <a:pos x="7" y="154"/>
                  </a:cxn>
                  <a:cxn ang="0">
                    <a:pos x="9" y="151"/>
                  </a:cxn>
                  <a:cxn ang="0">
                    <a:pos x="9" y="151"/>
                  </a:cxn>
                  <a:cxn ang="0">
                    <a:pos x="17" y="133"/>
                  </a:cxn>
                  <a:cxn ang="0">
                    <a:pos x="26" y="113"/>
                  </a:cxn>
                  <a:cxn ang="0">
                    <a:pos x="34" y="94"/>
                  </a:cxn>
                  <a:cxn ang="0">
                    <a:pos x="39" y="84"/>
                  </a:cxn>
                  <a:cxn ang="0">
                    <a:pos x="45" y="76"/>
                  </a:cxn>
                  <a:cxn ang="0">
                    <a:pos x="45" y="76"/>
                  </a:cxn>
                  <a:cxn ang="0">
                    <a:pos x="59" y="58"/>
                  </a:cxn>
                  <a:cxn ang="0">
                    <a:pos x="73" y="41"/>
                  </a:cxn>
                  <a:cxn ang="0">
                    <a:pos x="88" y="23"/>
                  </a:cxn>
                  <a:cxn ang="0">
                    <a:pos x="103" y="7"/>
                  </a:cxn>
                  <a:cxn ang="0">
                    <a:pos x="103" y="7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04" y="2"/>
                  </a:cxn>
                  <a:cxn ang="0">
                    <a:pos x="103" y="1"/>
                  </a:cxn>
                  <a:cxn ang="0">
                    <a:pos x="101" y="0"/>
                  </a:cxn>
                  <a:cxn ang="0">
                    <a:pos x="100" y="0"/>
                  </a:cxn>
                  <a:cxn ang="0">
                    <a:pos x="98" y="0"/>
                  </a:cxn>
                  <a:cxn ang="0">
                    <a:pos x="96" y="1"/>
                  </a:cxn>
                  <a:cxn ang="0">
                    <a:pos x="96" y="1"/>
                  </a:cxn>
                </a:cxnLst>
                <a:rect l="0" t="0" r="r" b="b"/>
                <a:pathLst>
                  <a:path w="104" h="155">
                    <a:moveTo>
                      <a:pt x="96" y="1"/>
                    </a:moveTo>
                    <a:lnTo>
                      <a:pt x="96" y="1"/>
                    </a:lnTo>
                    <a:lnTo>
                      <a:pt x="81" y="16"/>
                    </a:lnTo>
                    <a:lnTo>
                      <a:pt x="68" y="32"/>
                    </a:lnTo>
                    <a:lnTo>
                      <a:pt x="42" y="65"/>
                    </a:lnTo>
                    <a:lnTo>
                      <a:pt x="42" y="65"/>
                    </a:lnTo>
                    <a:lnTo>
                      <a:pt x="35" y="74"/>
                    </a:lnTo>
                    <a:lnTo>
                      <a:pt x="30" y="84"/>
                    </a:lnTo>
                    <a:lnTo>
                      <a:pt x="20" y="105"/>
                    </a:lnTo>
                    <a:lnTo>
                      <a:pt x="10" y="126"/>
                    </a:lnTo>
                    <a:lnTo>
                      <a:pt x="1" y="147"/>
                    </a:lnTo>
                    <a:lnTo>
                      <a:pt x="1" y="147"/>
                    </a:lnTo>
                    <a:lnTo>
                      <a:pt x="0" y="149"/>
                    </a:lnTo>
                    <a:lnTo>
                      <a:pt x="1" y="150"/>
                    </a:lnTo>
                    <a:lnTo>
                      <a:pt x="1" y="152"/>
                    </a:lnTo>
                    <a:lnTo>
                      <a:pt x="3" y="154"/>
                    </a:lnTo>
                    <a:lnTo>
                      <a:pt x="4" y="155"/>
                    </a:lnTo>
                    <a:lnTo>
                      <a:pt x="6" y="155"/>
                    </a:lnTo>
                    <a:lnTo>
                      <a:pt x="7" y="154"/>
                    </a:lnTo>
                    <a:lnTo>
                      <a:pt x="9" y="151"/>
                    </a:lnTo>
                    <a:lnTo>
                      <a:pt x="9" y="151"/>
                    </a:lnTo>
                    <a:lnTo>
                      <a:pt x="17" y="133"/>
                    </a:lnTo>
                    <a:lnTo>
                      <a:pt x="26" y="113"/>
                    </a:lnTo>
                    <a:lnTo>
                      <a:pt x="34" y="94"/>
                    </a:lnTo>
                    <a:lnTo>
                      <a:pt x="39" y="84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59" y="58"/>
                    </a:lnTo>
                    <a:lnTo>
                      <a:pt x="73" y="41"/>
                    </a:lnTo>
                    <a:lnTo>
                      <a:pt x="88" y="23"/>
                    </a:lnTo>
                    <a:lnTo>
                      <a:pt x="103" y="7"/>
                    </a:lnTo>
                    <a:lnTo>
                      <a:pt x="103" y="7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04" y="2"/>
                    </a:lnTo>
                    <a:lnTo>
                      <a:pt x="103" y="1"/>
                    </a:lnTo>
                    <a:lnTo>
                      <a:pt x="101" y="0"/>
                    </a:lnTo>
                    <a:lnTo>
                      <a:pt x="100" y="0"/>
                    </a:lnTo>
                    <a:lnTo>
                      <a:pt x="98" y="0"/>
                    </a:lnTo>
                    <a:lnTo>
                      <a:pt x="96" y="1"/>
                    </a:lnTo>
                    <a:lnTo>
                      <a:pt x="9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1" name="Freeform 396"/>
              <p:cNvSpPr/>
              <p:nvPr/>
            </p:nvSpPr>
            <p:spPr bwMode="auto">
              <a:xfrm>
                <a:off x="4219575" y="3103563"/>
                <a:ext cx="604838" cy="708025"/>
              </a:xfrm>
              <a:custGeom>
                <a:avLst/>
                <a:gdLst/>
                <a:ahLst/>
                <a:cxnLst>
                  <a:cxn ang="0">
                    <a:pos x="691" y="1338"/>
                  </a:cxn>
                  <a:cxn ang="0">
                    <a:pos x="661" y="1332"/>
                  </a:cxn>
                  <a:cxn ang="0">
                    <a:pos x="581" y="1332"/>
                  </a:cxn>
                  <a:cxn ang="0">
                    <a:pos x="509" y="1331"/>
                  </a:cxn>
                  <a:cxn ang="0">
                    <a:pos x="487" y="1329"/>
                  </a:cxn>
                  <a:cxn ang="0">
                    <a:pos x="346" y="1332"/>
                  </a:cxn>
                  <a:cxn ang="0">
                    <a:pos x="227" y="1324"/>
                  </a:cxn>
                  <a:cxn ang="0">
                    <a:pos x="107" y="1276"/>
                  </a:cxn>
                  <a:cxn ang="0">
                    <a:pos x="26" y="1174"/>
                  </a:cxn>
                  <a:cxn ang="0">
                    <a:pos x="14" y="1125"/>
                  </a:cxn>
                  <a:cxn ang="0">
                    <a:pos x="14" y="1040"/>
                  </a:cxn>
                  <a:cxn ang="0">
                    <a:pos x="11" y="848"/>
                  </a:cxn>
                  <a:cxn ang="0">
                    <a:pos x="5" y="639"/>
                  </a:cxn>
                  <a:cxn ang="0">
                    <a:pos x="0" y="262"/>
                  </a:cxn>
                  <a:cxn ang="0">
                    <a:pos x="4" y="169"/>
                  </a:cxn>
                  <a:cxn ang="0">
                    <a:pos x="43" y="68"/>
                  </a:cxn>
                  <a:cxn ang="0">
                    <a:pos x="174" y="11"/>
                  </a:cxn>
                  <a:cxn ang="0">
                    <a:pos x="398" y="2"/>
                  </a:cxn>
                  <a:cxn ang="0">
                    <a:pos x="580" y="8"/>
                  </a:cxn>
                  <a:cxn ang="0">
                    <a:pos x="893" y="18"/>
                  </a:cxn>
                  <a:cxn ang="0">
                    <a:pos x="1050" y="43"/>
                  </a:cxn>
                  <a:cxn ang="0">
                    <a:pos x="1101" y="104"/>
                  </a:cxn>
                  <a:cxn ang="0">
                    <a:pos x="1104" y="157"/>
                  </a:cxn>
                  <a:cxn ang="0">
                    <a:pos x="1081" y="159"/>
                  </a:cxn>
                  <a:cxn ang="0">
                    <a:pos x="1069" y="123"/>
                  </a:cxn>
                  <a:cxn ang="0">
                    <a:pos x="1017" y="66"/>
                  </a:cxn>
                  <a:cxn ang="0">
                    <a:pos x="935" y="54"/>
                  </a:cxn>
                  <a:cxn ang="0">
                    <a:pos x="613" y="49"/>
                  </a:cxn>
                  <a:cxn ang="0">
                    <a:pos x="445" y="38"/>
                  </a:cxn>
                  <a:cxn ang="0">
                    <a:pos x="247" y="35"/>
                  </a:cxn>
                  <a:cxn ang="0">
                    <a:pos x="128" y="61"/>
                  </a:cxn>
                  <a:cxn ang="0">
                    <a:pos x="59" y="111"/>
                  </a:cxn>
                  <a:cxn ang="0">
                    <a:pos x="41" y="193"/>
                  </a:cxn>
                  <a:cxn ang="0">
                    <a:pos x="35" y="262"/>
                  </a:cxn>
                  <a:cxn ang="0">
                    <a:pos x="39" y="299"/>
                  </a:cxn>
                  <a:cxn ang="0">
                    <a:pos x="45" y="732"/>
                  </a:cxn>
                  <a:cxn ang="0">
                    <a:pos x="50" y="996"/>
                  </a:cxn>
                  <a:cxn ang="0">
                    <a:pos x="49" y="1106"/>
                  </a:cxn>
                  <a:cxn ang="0">
                    <a:pos x="52" y="1136"/>
                  </a:cxn>
                  <a:cxn ang="0">
                    <a:pos x="85" y="1207"/>
                  </a:cxn>
                  <a:cxn ang="0">
                    <a:pos x="189" y="1281"/>
                  </a:cxn>
                  <a:cxn ang="0">
                    <a:pos x="259" y="1287"/>
                  </a:cxn>
                  <a:cxn ang="0">
                    <a:pos x="384" y="1298"/>
                  </a:cxn>
                  <a:cxn ang="0">
                    <a:pos x="466" y="1292"/>
                  </a:cxn>
                  <a:cxn ang="0">
                    <a:pos x="602" y="1297"/>
                  </a:cxn>
                  <a:cxn ang="0">
                    <a:pos x="682" y="1297"/>
                  </a:cxn>
                  <a:cxn ang="0">
                    <a:pos x="713" y="1294"/>
                  </a:cxn>
                  <a:cxn ang="0">
                    <a:pos x="781" y="1271"/>
                  </a:cxn>
                  <a:cxn ang="0">
                    <a:pos x="969" y="1143"/>
                  </a:cxn>
                  <a:cxn ang="0">
                    <a:pos x="1093" y="1056"/>
                  </a:cxn>
                  <a:cxn ang="0">
                    <a:pos x="1108" y="1031"/>
                  </a:cxn>
                  <a:cxn ang="0">
                    <a:pos x="1096" y="668"/>
                  </a:cxn>
                  <a:cxn ang="0">
                    <a:pos x="1112" y="658"/>
                  </a:cxn>
                  <a:cxn ang="0">
                    <a:pos x="1132" y="676"/>
                  </a:cxn>
                  <a:cxn ang="0">
                    <a:pos x="1135" y="1062"/>
                  </a:cxn>
                  <a:cxn ang="0">
                    <a:pos x="1074" y="1111"/>
                  </a:cxn>
                  <a:cxn ang="0">
                    <a:pos x="931" y="1212"/>
                  </a:cxn>
                  <a:cxn ang="0">
                    <a:pos x="765" y="1319"/>
                  </a:cxn>
                  <a:cxn ang="0">
                    <a:pos x="719" y="1332"/>
                  </a:cxn>
                </a:cxnLst>
                <a:rect l="0" t="0" r="r" b="b"/>
                <a:pathLst>
                  <a:path w="1145" h="1338">
                    <a:moveTo>
                      <a:pt x="707" y="1338"/>
                    </a:moveTo>
                    <a:lnTo>
                      <a:pt x="707" y="1338"/>
                    </a:lnTo>
                    <a:lnTo>
                      <a:pt x="703" y="1338"/>
                    </a:lnTo>
                    <a:lnTo>
                      <a:pt x="700" y="1337"/>
                    </a:lnTo>
                    <a:lnTo>
                      <a:pt x="698" y="1336"/>
                    </a:lnTo>
                    <a:lnTo>
                      <a:pt x="696" y="1337"/>
                    </a:lnTo>
                    <a:lnTo>
                      <a:pt x="696" y="1337"/>
                    </a:lnTo>
                    <a:lnTo>
                      <a:pt x="691" y="1338"/>
                    </a:lnTo>
                    <a:lnTo>
                      <a:pt x="691" y="1338"/>
                    </a:lnTo>
                    <a:lnTo>
                      <a:pt x="685" y="1337"/>
                    </a:lnTo>
                    <a:lnTo>
                      <a:pt x="678" y="1333"/>
                    </a:lnTo>
                    <a:lnTo>
                      <a:pt x="678" y="1333"/>
                    </a:lnTo>
                    <a:lnTo>
                      <a:pt x="675" y="1332"/>
                    </a:lnTo>
                    <a:lnTo>
                      <a:pt x="671" y="1332"/>
                    </a:lnTo>
                    <a:lnTo>
                      <a:pt x="671" y="1332"/>
                    </a:lnTo>
                    <a:lnTo>
                      <a:pt x="661" y="1332"/>
                    </a:lnTo>
                    <a:lnTo>
                      <a:pt x="648" y="1333"/>
                    </a:lnTo>
                    <a:lnTo>
                      <a:pt x="648" y="1333"/>
                    </a:lnTo>
                    <a:lnTo>
                      <a:pt x="638" y="1334"/>
                    </a:lnTo>
                    <a:lnTo>
                      <a:pt x="638" y="1334"/>
                    </a:lnTo>
                    <a:lnTo>
                      <a:pt x="615" y="1334"/>
                    </a:lnTo>
                    <a:lnTo>
                      <a:pt x="615" y="1334"/>
                    </a:lnTo>
                    <a:lnTo>
                      <a:pt x="600" y="1334"/>
                    </a:lnTo>
                    <a:lnTo>
                      <a:pt x="581" y="1332"/>
                    </a:lnTo>
                    <a:lnTo>
                      <a:pt x="581" y="1332"/>
                    </a:lnTo>
                    <a:lnTo>
                      <a:pt x="569" y="1331"/>
                    </a:lnTo>
                    <a:lnTo>
                      <a:pt x="554" y="1329"/>
                    </a:lnTo>
                    <a:lnTo>
                      <a:pt x="554" y="1329"/>
                    </a:lnTo>
                    <a:lnTo>
                      <a:pt x="534" y="1331"/>
                    </a:lnTo>
                    <a:lnTo>
                      <a:pt x="534" y="1331"/>
                    </a:lnTo>
                    <a:lnTo>
                      <a:pt x="513" y="1331"/>
                    </a:lnTo>
                    <a:lnTo>
                      <a:pt x="509" y="1331"/>
                    </a:lnTo>
                    <a:lnTo>
                      <a:pt x="509" y="1331"/>
                    </a:lnTo>
                    <a:lnTo>
                      <a:pt x="503" y="1329"/>
                    </a:lnTo>
                    <a:lnTo>
                      <a:pt x="496" y="1328"/>
                    </a:lnTo>
                    <a:lnTo>
                      <a:pt x="495" y="1327"/>
                    </a:lnTo>
                    <a:lnTo>
                      <a:pt x="492" y="1328"/>
                    </a:lnTo>
                    <a:lnTo>
                      <a:pt x="492" y="1328"/>
                    </a:lnTo>
                    <a:lnTo>
                      <a:pt x="487" y="1329"/>
                    </a:lnTo>
                    <a:lnTo>
                      <a:pt x="487" y="1329"/>
                    </a:lnTo>
                    <a:lnTo>
                      <a:pt x="461" y="1329"/>
                    </a:lnTo>
                    <a:lnTo>
                      <a:pt x="436" y="1332"/>
                    </a:lnTo>
                    <a:lnTo>
                      <a:pt x="436" y="1332"/>
                    </a:lnTo>
                    <a:lnTo>
                      <a:pt x="410" y="1333"/>
                    </a:lnTo>
                    <a:lnTo>
                      <a:pt x="384" y="1334"/>
                    </a:lnTo>
                    <a:lnTo>
                      <a:pt x="384" y="1334"/>
                    </a:lnTo>
                    <a:lnTo>
                      <a:pt x="364" y="1333"/>
                    </a:lnTo>
                    <a:lnTo>
                      <a:pt x="346" y="1332"/>
                    </a:lnTo>
                    <a:lnTo>
                      <a:pt x="346" y="1332"/>
                    </a:lnTo>
                    <a:lnTo>
                      <a:pt x="327" y="1329"/>
                    </a:lnTo>
                    <a:lnTo>
                      <a:pt x="308" y="1329"/>
                    </a:lnTo>
                    <a:lnTo>
                      <a:pt x="308" y="1329"/>
                    </a:lnTo>
                    <a:lnTo>
                      <a:pt x="274" y="1327"/>
                    </a:lnTo>
                    <a:lnTo>
                      <a:pt x="240" y="1325"/>
                    </a:lnTo>
                    <a:lnTo>
                      <a:pt x="227" y="1324"/>
                    </a:lnTo>
                    <a:lnTo>
                      <a:pt x="227" y="1324"/>
                    </a:lnTo>
                    <a:lnTo>
                      <a:pt x="208" y="1322"/>
                    </a:lnTo>
                    <a:lnTo>
                      <a:pt x="191" y="1318"/>
                    </a:lnTo>
                    <a:lnTo>
                      <a:pt x="174" y="1313"/>
                    </a:lnTo>
                    <a:lnTo>
                      <a:pt x="159" y="1307"/>
                    </a:lnTo>
                    <a:lnTo>
                      <a:pt x="159" y="1307"/>
                    </a:lnTo>
                    <a:lnTo>
                      <a:pt x="140" y="1297"/>
                    </a:lnTo>
                    <a:lnTo>
                      <a:pt x="124" y="1287"/>
                    </a:lnTo>
                    <a:lnTo>
                      <a:pt x="107" y="1276"/>
                    </a:lnTo>
                    <a:lnTo>
                      <a:pt x="93" y="1263"/>
                    </a:lnTo>
                    <a:lnTo>
                      <a:pt x="78" y="1249"/>
                    </a:lnTo>
                    <a:lnTo>
                      <a:pt x="65" y="1234"/>
                    </a:lnTo>
                    <a:lnTo>
                      <a:pt x="52" y="1219"/>
                    </a:lnTo>
                    <a:lnTo>
                      <a:pt x="40" y="1201"/>
                    </a:lnTo>
                    <a:lnTo>
                      <a:pt x="40" y="1201"/>
                    </a:lnTo>
                    <a:lnTo>
                      <a:pt x="30" y="1183"/>
                    </a:lnTo>
                    <a:lnTo>
                      <a:pt x="26" y="1174"/>
                    </a:lnTo>
                    <a:lnTo>
                      <a:pt x="22" y="1164"/>
                    </a:lnTo>
                    <a:lnTo>
                      <a:pt x="19" y="1155"/>
                    </a:lnTo>
                    <a:lnTo>
                      <a:pt x="17" y="1146"/>
                    </a:lnTo>
                    <a:lnTo>
                      <a:pt x="15" y="1136"/>
                    </a:lnTo>
                    <a:lnTo>
                      <a:pt x="14" y="1126"/>
                    </a:lnTo>
                    <a:lnTo>
                      <a:pt x="14" y="1125"/>
                    </a:lnTo>
                    <a:lnTo>
                      <a:pt x="14" y="1125"/>
                    </a:lnTo>
                    <a:lnTo>
                      <a:pt x="14" y="1125"/>
                    </a:lnTo>
                    <a:lnTo>
                      <a:pt x="13" y="1118"/>
                    </a:lnTo>
                    <a:lnTo>
                      <a:pt x="12" y="1111"/>
                    </a:lnTo>
                    <a:lnTo>
                      <a:pt x="11" y="1096"/>
                    </a:lnTo>
                    <a:lnTo>
                      <a:pt x="12" y="1081"/>
                    </a:lnTo>
                    <a:lnTo>
                      <a:pt x="13" y="1065"/>
                    </a:lnTo>
                    <a:lnTo>
                      <a:pt x="13" y="1065"/>
                    </a:lnTo>
                    <a:lnTo>
                      <a:pt x="14" y="1040"/>
                    </a:lnTo>
                    <a:lnTo>
                      <a:pt x="14" y="1040"/>
                    </a:lnTo>
                    <a:lnTo>
                      <a:pt x="14" y="997"/>
                    </a:lnTo>
                    <a:lnTo>
                      <a:pt x="14" y="997"/>
                    </a:lnTo>
                    <a:lnTo>
                      <a:pt x="14" y="945"/>
                    </a:lnTo>
                    <a:lnTo>
                      <a:pt x="14" y="895"/>
                    </a:lnTo>
                    <a:lnTo>
                      <a:pt x="14" y="895"/>
                    </a:lnTo>
                    <a:lnTo>
                      <a:pt x="13" y="871"/>
                    </a:lnTo>
                    <a:lnTo>
                      <a:pt x="11" y="848"/>
                    </a:lnTo>
                    <a:lnTo>
                      <a:pt x="11" y="848"/>
                    </a:lnTo>
                    <a:lnTo>
                      <a:pt x="8" y="815"/>
                    </a:lnTo>
                    <a:lnTo>
                      <a:pt x="7" y="799"/>
                    </a:lnTo>
                    <a:lnTo>
                      <a:pt x="8" y="782"/>
                    </a:lnTo>
                    <a:lnTo>
                      <a:pt x="8" y="782"/>
                    </a:lnTo>
                    <a:lnTo>
                      <a:pt x="9" y="747"/>
                    </a:lnTo>
                    <a:lnTo>
                      <a:pt x="9" y="711"/>
                    </a:lnTo>
                    <a:lnTo>
                      <a:pt x="7" y="675"/>
                    </a:lnTo>
                    <a:lnTo>
                      <a:pt x="5" y="639"/>
                    </a:lnTo>
                    <a:lnTo>
                      <a:pt x="5" y="639"/>
                    </a:lnTo>
                    <a:lnTo>
                      <a:pt x="2" y="589"/>
                    </a:lnTo>
                    <a:lnTo>
                      <a:pt x="1" y="564"/>
                    </a:lnTo>
                    <a:lnTo>
                      <a:pt x="0" y="539"/>
                    </a:lnTo>
                    <a:lnTo>
                      <a:pt x="0" y="280"/>
                    </a:lnTo>
                    <a:lnTo>
                      <a:pt x="0" y="280"/>
                    </a:lnTo>
                    <a:lnTo>
                      <a:pt x="0" y="272"/>
                    </a:lnTo>
                    <a:lnTo>
                      <a:pt x="0" y="262"/>
                    </a:lnTo>
                    <a:lnTo>
                      <a:pt x="3" y="243"/>
                    </a:lnTo>
                    <a:lnTo>
                      <a:pt x="3" y="243"/>
                    </a:lnTo>
                    <a:lnTo>
                      <a:pt x="4" y="230"/>
                    </a:lnTo>
                    <a:lnTo>
                      <a:pt x="5" y="219"/>
                    </a:lnTo>
                    <a:lnTo>
                      <a:pt x="4" y="196"/>
                    </a:lnTo>
                    <a:lnTo>
                      <a:pt x="4" y="196"/>
                    </a:lnTo>
                    <a:lnTo>
                      <a:pt x="4" y="183"/>
                    </a:lnTo>
                    <a:lnTo>
                      <a:pt x="4" y="169"/>
                    </a:lnTo>
                    <a:lnTo>
                      <a:pt x="5" y="157"/>
                    </a:lnTo>
                    <a:lnTo>
                      <a:pt x="7" y="145"/>
                    </a:lnTo>
                    <a:lnTo>
                      <a:pt x="7" y="145"/>
                    </a:lnTo>
                    <a:lnTo>
                      <a:pt x="12" y="126"/>
                    </a:lnTo>
                    <a:lnTo>
                      <a:pt x="18" y="109"/>
                    </a:lnTo>
                    <a:lnTo>
                      <a:pt x="26" y="93"/>
                    </a:lnTo>
                    <a:lnTo>
                      <a:pt x="34" y="80"/>
                    </a:lnTo>
                    <a:lnTo>
                      <a:pt x="43" y="68"/>
                    </a:lnTo>
                    <a:lnTo>
                      <a:pt x="54" y="58"/>
                    </a:lnTo>
                    <a:lnTo>
                      <a:pt x="68" y="48"/>
                    </a:lnTo>
                    <a:lnTo>
                      <a:pt x="84" y="39"/>
                    </a:lnTo>
                    <a:lnTo>
                      <a:pt x="84" y="39"/>
                    </a:lnTo>
                    <a:lnTo>
                      <a:pt x="100" y="33"/>
                    </a:lnTo>
                    <a:lnTo>
                      <a:pt x="114" y="28"/>
                    </a:lnTo>
                    <a:lnTo>
                      <a:pt x="144" y="19"/>
                    </a:lnTo>
                    <a:lnTo>
                      <a:pt x="174" y="11"/>
                    </a:lnTo>
                    <a:lnTo>
                      <a:pt x="204" y="6"/>
                    </a:lnTo>
                    <a:lnTo>
                      <a:pt x="233" y="3"/>
                    </a:lnTo>
                    <a:lnTo>
                      <a:pt x="262" y="1"/>
                    </a:lnTo>
                    <a:lnTo>
                      <a:pt x="290" y="0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58" y="0"/>
                    </a:lnTo>
                    <a:lnTo>
                      <a:pt x="398" y="2"/>
                    </a:lnTo>
                    <a:lnTo>
                      <a:pt x="398" y="2"/>
                    </a:lnTo>
                    <a:lnTo>
                      <a:pt x="441" y="3"/>
                    </a:lnTo>
                    <a:lnTo>
                      <a:pt x="483" y="3"/>
                    </a:lnTo>
                    <a:lnTo>
                      <a:pt x="483" y="3"/>
                    </a:lnTo>
                    <a:lnTo>
                      <a:pt x="507" y="4"/>
                    </a:lnTo>
                    <a:lnTo>
                      <a:pt x="532" y="5"/>
                    </a:lnTo>
                    <a:lnTo>
                      <a:pt x="580" y="8"/>
                    </a:lnTo>
                    <a:lnTo>
                      <a:pt x="580" y="8"/>
                    </a:lnTo>
                    <a:lnTo>
                      <a:pt x="629" y="11"/>
                    </a:lnTo>
                    <a:lnTo>
                      <a:pt x="654" y="12"/>
                    </a:lnTo>
                    <a:lnTo>
                      <a:pt x="678" y="12"/>
                    </a:lnTo>
                    <a:lnTo>
                      <a:pt x="678" y="12"/>
                    </a:lnTo>
                    <a:lnTo>
                      <a:pt x="730" y="14"/>
                    </a:lnTo>
                    <a:lnTo>
                      <a:pt x="783" y="15"/>
                    </a:lnTo>
                    <a:lnTo>
                      <a:pt x="881" y="17"/>
                    </a:lnTo>
                    <a:lnTo>
                      <a:pt x="893" y="18"/>
                    </a:lnTo>
                    <a:lnTo>
                      <a:pt x="893" y="18"/>
                    </a:lnTo>
                    <a:lnTo>
                      <a:pt x="930" y="19"/>
                    </a:lnTo>
                    <a:lnTo>
                      <a:pt x="968" y="22"/>
                    </a:lnTo>
                    <a:lnTo>
                      <a:pt x="985" y="24"/>
                    </a:lnTo>
                    <a:lnTo>
                      <a:pt x="1003" y="27"/>
                    </a:lnTo>
                    <a:lnTo>
                      <a:pt x="1019" y="31"/>
                    </a:lnTo>
                    <a:lnTo>
                      <a:pt x="1035" y="37"/>
                    </a:lnTo>
                    <a:lnTo>
                      <a:pt x="1050" y="43"/>
                    </a:lnTo>
                    <a:lnTo>
                      <a:pt x="1064" y="52"/>
                    </a:lnTo>
                    <a:lnTo>
                      <a:pt x="1075" y="62"/>
                    </a:lnTo>
                    <a:lnTo>
                      <a:pt x="1081" y="68"/>
                    </a:lnTo>
                    <a:lnTo>
                      <a:pt x="1085" y="74"/>
                    </a:lnTo>
                    <a:lnTo>
                      <a:pt x="1090" y="81"/>
                    </a:lnTo>
                    <a:lnTo>
                      <a:pt x="1095" y="89"/>
                    </a:lnTo>
                    <a:lnTo>
                      <a:pt x="1098" y="96"/>
                    </a:lnTo>
                    <a:lnTo>
                      <a:pt x="1101" y="104"/>
                    </a:lnTo>
                    <a:lnTo>
                      <a:pt x="1104" y="114"/>
                    </a:lnTo>
                    <a:lnTo>
                      <a:pt x="1106" y="124"/>
                    </a:lnTo>
                    <a:lnTo>
                      <a:pt x="1107" y="134"/>
                    </a:lnTo>
                    <a:lnTo>
                      <a:pt x="1108" y="145"/>
                    </a:lnTo>
                    <a:lnTo>
                      <a:pt x="1108" y="145"/>
                    </a:lnTo>
                    <a:lnTo>
                      <a:pt x="1107" y="152"/>
                    </a:lnTo>
                    <a:lnTo>
                      <a:pt x="1106" y="154"/>
                    </a:lnTo>
                    <a:lnTo>
                      <a:pt x="1104" y="157"/>
                    </a:lnTo>
                    <a:lnTo>
                      <a:pt x="1104" y="157"/>
                    </a:lnTo>
                    <a:lnTo>
                      <a:pt x="1101" y="159"/>
                    </a:lnTo>
                    <a:lnTo>
                      <a:pt x="1098" y="160"/>
                    </a:lnTo>
                    <a:lnTo>
                      <a:pt x="1095" y="161"/>
                    </a:lnTo>
                    <a:lnTo>
                      <a:pt x="1090" y="162"/>
                    </a:lnTo>
                    <a:lnTo>
                      <a:pt x="1090" y="162"/>
                    </a:lnTo>
                    <a:lnTo>
                      <a:pt x="1084" y="161"/>
                    </a:lnTo>
                    <a:lnTo>
                      <a:pt x="1081" y="159"/>
                    </a:lnTo>
                    <a:lnTo>
                      <a:pt x="1078" y="157"/>
                    </a:lnTo>
                    <a:lnTo>
                      <a:pt x="1076" y="155"/>
                    </a:lnTo>
                    <a:lnTo>
                      <a:pt x="1074" y="152"/>
                    </a:lnTo>
                    <a:lnTo>
                      <a:pt x="1072" y="149"/>
                    </a:lnTo>
                    <a:lnTo>
                      <a:pt x="1072" y="145"/>
                    </a:lnTo>
                    <a:lnTo>
                      <a:pt x="1072" y="145"/>
                    </a:lnTo>
                    <a:lnTo>
                      <a:pt x="1071" y="133"/>
                    </a:lnTo>
                    <a:lnTo>
                      <a:pt x="1069" y="123"/>
                    </a:lnTo>
                    <a:lnTo>
                      <a:pt x="1066" y="114"/>
                    </a:lnTo>
                    <a:lnTo>
                      <a:pt x="1062" y="104"/>
                    </a:lnTo>
                    <a:lnTo>
                      <a:pt x="1056" y="96"/>
                    </a:lnTo>
                    <a:lnTo>
                      <a:pt x="1050" y="89"/>
                    </a:lnTo>
                    <a:lnTo>
                      <a:pt x="1044" y="83"/>
                    </a:lnTo>
                    <a:lnTo>
                      <a:pt x="1036" y="77"/>
                    </a:lnTo>
                    <a:lnTo>
                      <a:pt x="1026" y="71"/>
                    </a:lnTo>
                    <a:lnTo>
                      <a:pt x="1017" y="66"/>
                    </a:lnTo>
                    <a:lnTo>
                      <a:pt x="1006" y="62"/>
                    </a:lnTo>
                    <a:lnTo>
                      <a:pt x="994" y="59"/>
                    </a:lnTo>
                    <a:lnTo>
                      <a:pt x="981" y="57"/>
                    </a:lnTo>
                    <a:lnTo>
                      <a:pt x="968" y="55"/>
                    </a:lnTo>
                    <a:lnTo>
                      <a:pt x="952" y="54"/>
                    </a:lnTo>
                    <a:lnTo>
                      <a:pt x="937" y="54"/>
                    </a:lnTo>
                    <a:lnTo>
                      <a:pt x="935" y="54"/>
                    </a:lnTo>
                    <a:lnTo>
                      <a:pt x="935" y="54"/>
                    </a:lnTo>
                    <a:lnTo>
                      <a:pt x="897" y="53"/>
                    </a:lnTo>
                    <a:lnTo>
                      <a:pt x="861" y="51"/>
                    </a:lnTo>
                    <a:lnTo>
                      <a:pt x="861" y="51"/>
                    </a:lnTo>
                    <a:lnTo>
                      <a:pt x="825" y="50"/>
                    </a:lnTo>
                    <a:lnTo>
                      <a:pt x="788" y="49"/>
                    </a:lnTo>
                    <a:lnTo>
                      <a:pt x="630" y="49"/>
                    </a:lnTo>
                    <a:lnTo>
                      <a:pt x="630" y="49"/>
                    </a:lnTo>
                    <a:lnTo>
                      <a:pt x="613" y="49"/>
                    </a:lnTo>
                    <a:lnTo>
                      <a:pt x="597" y="48"/>
                    </a:lnTo>
                    <a:lnTo>
                      <a:pt x="564" y="45"/>
                    </a:lnTo>
                    <a:lnTo>
                      <a:pt x="564" y="45"/>
                    </a:lnTo>
                    <a:lnTo>
                      <a:pt x="531" y="40"/>
                    </a:lnTo>
                    <a:lnTo>
                      <a:pt x="514" y="39"/>
                    </a:lnTo>
                    <a:lnTo>
                      <a:pt x="497" y="39"/>
                    </a:lnTo>
                    <a:lnTo>
                      <a:pt x="497" y="39"/>
                    </a:lnTo>
                    <a:lnTo>
                      <a:pt x="445" y="38"/>
                    </a:lnTo>
                    <a:lnTo>
                      <a:pt x="392" y="35"/>
                    </a:lnTo>
                    <a:lnTo>
                      <a:pt x="392" y="35"/>
                    </a:lnTo>
                    <a:lnTo>
                      <a:pt x="344" y="33"/>
                    </a:lnTo>
                    <a:lnTo>
                      <a:pt x="344" y="33"/>
                    </a:lnTo>
                    <a:lnTo>
                      <a:pt x="311" y="32"/>
                    </a:lnTo>
                    <a:lnTo>
                      <a:pt x="311" y="32"/>
                    </a:lnTo>
                    <a:lnTo>
                      <a:pt x="283" y="33"/>
                    </a:lnTo>
                    <a:lnTo>
                      <a:pt x="247" y="35"/>
                    </a:lnTo>
                    <a:lnTo>
                      <a:pt x="227" y="37"/>
                    </a:lnTo>
                    <a:lnTo>
                      <a:pt x="207" y="40"/>
                    </a:lnTo>
                    <a:lnTo>
                      <a:pt x="188" y="43"/>
                    </a:lnTo>
                    <a:lnTo>
                      <a:pt x="169" y="49"/>
                    </a:lnTo>
                    <a:lnTo>
                      <a:pt x="168" y="49"/>
                    </a:lnTo>
                    <a:lnTo>
                      <a:pt x="168" y="49"/>
                    </a:lnTo>
                    <a:lnTo>
                      <a:pt x="147" y="55"/>
                    </a:lnTo>
                    <a:lnTo>
                      <a:pt x="128" y="61"/>
                    </a:lnTo>
                    <a:lnTo>
                      <a:pt x="109" y="68"/>
                    </a:lnTo>
                    <a:lnTo>
                      <a:pt x="101" y="72"/>
                    </a:lnTo>
                    <a:lnTo>
                      <a:pt x="93" y="78"/>
                    </a:lnTo>
                    <a:lnTo>
                      <a:pt x="84" y="83"/>
                    </a:lnTo>
                    <a:lnTo>
                      <a:pt x="77" y="89"/>
                    </a:lnTo>
                    <a:lnTo>
                      <a:pt x="70" y="95"/>
                    </a:lnTo>
                    <a:lnTo>
                      <a:pt x="64" y="102"/>
                    </a:lnTo>
                    <a:lnTo>
                      <a:pt x="59" y="111"/>
                    </a:lnTo>
                    <a:lnTo>
                      <a:pt x="53" y="120"/>
                    </a:lnTo>
                    <a:lnTo>
                      <a:pt x="49" y="130"/>
                    </a:lnTo>
                    <a:lnTo>
                      <a:pt x="45" y="142"/>
                    </a:lnTo>
                    <a:lnTo>
                      <a:pt x="45" y="142"/>
                    </a:lnTo>
                    <a:lnTo>
                      <a:pt x="42" y="155"/>
                    </a:lnTo>
                    <a:lnTo>
                      <a:pt x="41" y="167"/>
                    </a:lnTo>
                    <a:lnTo>
                      <a:pt x="41" y="181"/>
                    </a:lnTo>
                    <a:lnTo>
                      <a:pt x="41" y="193"/>
                    </a:lnTo>
                    <a:lnTo>
                      <a:pt x="41" y="193"/>
                    </a:lnTo>
                    <a:lnTo>
                      <a:pt x="42" y="209"/>
                    </a:lnTo>
                    <a:lnTo>
                      <a:pt x="41" y="224"/>
                    </a:lnTo>
                    <a:lnTo>
                      <a:pt x="41" y="224"/>
                    </a:lnTo>
                    <a:lnTo>
                      <a:pt x="38" y="240"/>
                    </a:lnTo>
                    <a:lnTo>
                      <a:pt x="38" y="240"/>
                    </a:lnTo>
                    <a:lnTo>
                      <a:pt x="36" y="251"/>
                    </a:lnTo>
                    <a:lnTo>
                      <a:pt x="35" y="262"/>
                    </a:lnTo>
                    <a:lnTo>
                      <a:pt x="35" y="268"/>
                    </a:lnTo>
                    <a:lnTo>
                      <a:pt x="35" y="273"/>
                    </a:lnTo>
                    <a:lnTo>
                      <a:pt x="37" y="278"/>
                    </a:lnTo>
                    <a:lnTo>
                      <a:pt x="39" y="282"/>
                    </a:lnTo>
                    <a:lnTo>
                      <a:pt x="39" y="282"/>
                    </a:lnTo>
                    <a:lnTo>
                      <a:pt x="41" y="288"/>
                    </a:lnTo>
                    <a:lnTo>
                      <a:pt x="41" y="294"/>
                    </a:lnTo>
                    <a:lnTo>
                      <a:pt x="39" y="299"/>
                    </a:lnTo>
                    <a:lnTo>
                      <a:pt x="38" y="302"/>
                    </a:lnTo>
                    <a:lnTo>
                      <a:pt x="36" y="303"/>
                    </a:lnTo>
                    <a:lnTo>
                      <a:pt x="36" y="305"/>
                    </a:lnTo>
                    <a:lnTo>
                      <a:pt x="36" y="305"/>
                    </a:lnTo>
                    <a:lnTo>
                      <a:pt x="37" y="404"/>
                    </a:lnTo>
                    <a:lnTo>
                      <a:pt x="38" y="509"/>
                    </a:lnTo>
                    <a:lnTo>
                      <a:pt x="40" y="620"/>
                    </a:lnTo>
                    <a:lnTo>
                      <a:pt x="45" y="732"/>
                    </a:lnTo>
                    <a:lnTo>
                      <a:pt x="45" y="732"/>
                    </a:lnTo>
                    <a:lnTo>
                      <a:pt x="47" y="788"/>
                    </a:lnTo>
                    <a:lnTo>
                      <a:pt x="49" y="845"/>
                    </a:lnTo>
                    <a:lnTo>
                      <a:pt x="50" y="905"/>
                    </a:lnTo>
                    <a:lnTo>
                      <a:pt x="50" y="965"/>
                    </a:lnTo>
                    <a:lnTo>
                      <a:pt x="50" y="965"/>
                    </a:lnTo>
                    <a:lnTo>
                      <a:pt x="50" y="996"/>
                    </a:lnTo>
                    <a:lnTo>
                      <a:pt x="50" y="996"/>
                    </a:lnTo>
                    <a:lnTo>
                      <a:pt x="50" y="1033"/>
                    </a:lnTo>
                    <a:lnTo>
                      <a:pt x="50" y="1070"/>
                    </a:lnTo>
                    <a:lnTo>
                      <a:pt x="50" y="1075"/>
                    </a:lnTo>
                    <a:lnTo>
                      <a:pt x="50" y="1075"/>
                    </a:lnTo>
                    <a:lnTo>
                      <a:pt x="49" y="1099"/>
                    </a:lnTo>
                    <a:lnTo>
                      <a:pt x="49" y="1099"/>
                    </a:lnTo>
                    <a:lnTo>
                      <a:pt x="50" y="1106"/>
                    </a:lnTo>
                    <a:lnTo>
                      <a:pt x="49" y="1106"/>
                    </a:lnTo>
                    <a:lnTo>
                      <a:pt x="50" y="1116"/>
                    </a:lnTo>
                    <a:lnTo>
                      <a:pt x="50" y="1119"/>
                    </a:lnTo>
                    <a:lnTo>
                      <a:pt x="51" y="1121"/>
                    </a:lnTo>
                    <a:lnTo>
                      <a:pt x="51" y="1121"/>
                    </a:lnTo>
                    <a:lnTo>
                      <a:pt x="52" y="1124"/>
                    </a:lnTo>
                    <a:lnTo>
                      <a:pt x="53" y="1128"/>
                    </a:lnTo>
                    <a:lnTo>
                      <a:pt x="53" y="1132"/>
                    </a:lnTo>
                    <a:lnTo>
                      <a:pt x="52" y="1136"/>
                    </a:lnTo>
                    <a:lnTo>
                      <a:pt x="52" y="1137"/>
                    </a:lnTo>
                    <a:lnTo>
                      <a:pt x="52" y="1138"/>
                    </a:lnTo>
                    <a:lnTo>
                      <a:pt x="52" y="1138"/>
                    </a:lnTo>
                    <a:lnTo>
                      <a:pt x="57" y="1153"/>
                    </a:lnTo>
                    <a:lnTo>
                      <a:pt x="62" y="1167"/>
                    </a:lnTo>
                    <a:lnTo>
                      <a:pt x="69" y="1181"/>
                    </a:lnTo>
                    <a:lnTo>
                      <a:pt x="76" y="1194"/>
                    </a:lnTo>
                    <a:lnTo>
                      <a:pt x="85" y="1207"/>
                    </a:lnTo>
                    <a:lnTo>
                      <a:pt x="96" y="1219"/>
                    </a:lnTo>
                    <a:lnTo>
                      <a:pt x="107" y="1230"/>
                    </a:lnTo>
                    <a:lnTo>
                      <a:pt x="120" y="1242"/>
                    </a:lnTo>
                    <a:lnTo>
                      <a:pt x="133" y="1252"/>
                    </a:lnTo>
                    <a:lnTo>
                      <a:pt x="146" y="1260"/>
                    </a:lnTo>
                    <a:lnTo>
                      <a:pt x="160" y="1269"/>
                    </a:lnTo>
                    <a:lnTo>
                      <a:pt x="174" y="1275"/>
                    </a:lnTo>
                    <a:lnTo>
                      <a:pt x="189" y="1281"/>
                    </a:lnTo>
                    <a:lnTo>
                      <a:pt x="202" y="1285"/>
                    </a:lnTo>
                    <a:lnTo>
                      <a:pt x="217" y="1287"/>
                    </a:lnTo>
                    <a:lnTo>
                      <a:pt x="231" y="1288"/>
                    </a:lnTo>
                    <a:lnTo>
                      <a:pt x="231" y="1288"/>
                    </a:lnTo>
                    <a:lnTo>
                      <a:pt x="240" y="1287"/>
                    </a:lnTo>
                    <a:lnTo>
                      <a:pt x="240" y="1287"/>
                    </a:lnTo>
                    <a:lnTo>
                      <a:pt x="259" y="1287"/>
                    </a:lnTo>
                    <a:lnTo>
                      <a:pt x="259" y="1287"/>
                    </a:lnTo>
                    <a:lnTo>
                      <a:pt x="278" y="1287"/>
                    </a:lnTo>
                    <a:lnTo>
                      <a:pt x="296" y="1289"/>
                    </a:lnTo>
                    <a:lnTo>
                      <a:pt x="332" y="1293"/>
                    </a:lnTo>
                    <a:lnTo>
                      <a:pt x="332" y="1293"/>
                    </a:lnTo>
                    <a:lnTo>
                      <a:pt x="349" y="1296"/>
                    </a:lnTo>
                    <a:lnTo>
                      <a:pt x="349" y="1296"/>
                    </a:lnTo>
                    <a:lnTo>
                      <a:pt x="366" y="1297"/>
                    </a:lnTo>
                    <a:lnTo>
                      <a:pt x="384" y="1298"/>
                    </a:lnTo>
                    <a:lnTo>
                      <a:pt x="384" y="1298"/>
                    </a:lnTo>
                    <a:lnTo>
                      <a:pt x="411" y="1297"/>
                    </a:lnTo>
                    <a:lnTo>
                      <a:pt x="437" y="1295"/>
                    </a:lnTo>
                    <a:lnTo>
                      <a:pt x="437" y="1295"/>
                    </a:lnTo>
                    <a:lnTo>
                      <a:pt x="462" y="1293"/>
                    </a:lnTo>
                    <a:lnTo>
                      <a:pt x="465" y="1293"/>
                    </a:lnTo>
                    <a:lnTo>
                      <a:pt x="466" y="1292"/>
                    </a:lnTo>
                    <a:lnTo>
                      <a:pt x="466" y="1292"/>
                    </a:lnTo>
                    <a:lnTo>
                      <a:pt x="471" y="1289"/>
                    </a:lnTo>
                    <a:lnTo>
                      <a:pt x="476" y="1288"/>
                    </a:lnTo>
                    <a:lnTo>
                      <a:pt x="478" y="1288"/>
                    </a:lnTo>
                    <a:lnTo>
                      <a:pt x="478" y="1288"/>
                    </a:lnTo>
                    <a:lnTo>
                      <a:pt x="528" y="1292"/>
                    </a:lnTo>
                    <a:lnTo>
                      <a:pt x="528" y="1292"/>
                    </a:lnTo>
                    <a:lnTo>
                      <a:pt x="577" y="1295"/>
                    </a:lnTo>
                    <a:lnTo>
                      <a:pt x="602" y="1297"/>
                    </a:lnTo>
                    <a:lnTo>
                      <a:pt x="627" y="1297"/>
                    </a:lnTo>
                    <a:lnTo>
                      <a:pt x="627" y="1297"/>
                    </a:lnTo>
                    <a:lnTo>
                      <a:pt x="645" y="1296"/>
                    </a:lnTo>
                    <a:lnTo>
                      <a:pt x="645" y="1296"/>
                    </a:lnTo>
                    <a:lnTo>
                      <a:pt x="665" y="1296"/>
                    </a:lnTo>
                    <a:lnTo>
                      <a:pt x="665" y="1296"/>
                    </a:lnTo>
                    <a:lnTo>
                      <a:pt x="674" y="1296"/>
                    </a:lnTo>
                    <a:lnTo>
                      <a:pt x="682" y="1297"/>
                    </a:lnTo>
                    <a:lnTo>
                      <a:pt x="690" y="1300"/>
                    </a:lnTo>
                    <a:lnTo>
                      <a:pt x="697" y="1303"/>
                    </a:lnTo>
                    <a:lnTo>
                      <a:pt x="699" y="1304"/>
                    </a:lnTo>
                    <a:lnTo>
                      <a:pt x="703" y="1303"/>
                    </a:lnTo>
                    <a:lnTo>
                      <a:pt x="704" y="1302"/>
                    </a:lnTo>
                    <a:lnTo>
                      <a:pt x="704" y="1302"/>
                    </a:lnTo>
                    <a:lnTo>
                      <a:pt x="708" y="1297"/>
                    </a:lnTo>
                    <a:lnTo>
                      <a:pt x="713" y="1294"/>
                    </a:lnTo>
                    <a:lnTo>
                      <a:pt x="725" y="1289"/>
                    </a:lnTo>
                    <a:lnTo>
                      <a:pt x="736" y="1285"/>
                    </a:lnTo>
                    <a:lnTo>
                      <a:pt x="749" y="1281"/>
                    </a:lnTo>
                    <a:lnTo>
                      <a:pt x="749" y="1281"/>
                    </a:lnTo>
                    <a:lnTo>
                      <a:pt x="765" y="1277"/>
                    </a:lnTo>
                    <a:lnTo>
                      <a:pt x="772" y="1274"/>
                    </a:lnTo>
                    <a:lnTo>
                      <a:pt x="781" y="1271"/>
                    </a:lnTo>
                    <a:lnTo>
                      <a:pt x="781" y="1271"/>
                    </a:lnTo>
                    <a:lnTo>
                      <a:pt x="812" y="1254"/>
                    </a:lnTo>
                    <a:lnTo>
                      <a:pt x="843" y="1233"/>
                    </a:lnTo>
                    <a:lnTo>
                      <a:pt x="875" y="1211"/>
                    </a:lnTo>
                    <a:lnTo>
                      <a:pt x="908" y="1185"/>
                    </a:lnTo>
                    <a:lnTo>
                      <a:pt x="908" y="1185"/>
                    </a:lnTo>
                    <a:lnTo>
                      <a:pt x="922" y="1174"/>
                    </a:lnTo>
                    <a:lnTo>
                      <a:pt x="938" y="1162"/>
                    </a:lnTo>
                    <a:lnTo>
                      <a:pt x="969" y="1143"/>
                    </a:lnTo>
                    <a:lnTo>
                      <a:pt x="969" y="1143"/>
                    </a:lnTo>
                    <a:lnTo>
                      <a:pt x="992" y="1127"/>
                    </a:lnTo>
                    <a:lnTo>
                      <a:pt x="1016" y="1111"/>
                    </a:lnTo>
                    <a:lnTo>
                      <a:pt x="1016" y="1111"/>
                    </a:lnTo>
                    <a:lnTo>
                      <a:pt x="1029" y="1101"/>
                    </a:lnTo>
                    <a:lnTo>
                      <a:pt x="1029" y="1101"/>
                    </a:lnTo>
                    <a:lnTo>
                      <a:pt x="1070" y="1073"/>
                    </a:lnTo>
                    <a:lnTo>
                      <a:pt x="1093" y="1056"/>
                    </a:lnTo>
                    <a:lnTo>
                      <a:pt x="1099" y="1051"/>
                    </a:lnTo>
                    <a:lnTo>
                      <a:pt x="1103" y="1046"/>
                    </a:lnTo>
                    <a:lnTo>
                      <a:pt x="1104" y="1043"/>
                    </a:lnTo>
                    <a:lnTo>
                      <a:pt x="1105" y="1041"/>
                    </a:lnTo>
                    <a:lnTo>
                      <a:pt x="1105" y="1041"/>
                    </a:lnTo>
                    <a:lnTo>
                      <a:pt x="1106" y="1036"/>
                    </a:lnTo>
                    <a:lnTo>
                      <a:pt x="1107" y="1032"/>
                    </a:lnTo>
                    <a:lnTo>
                      <a:pt x="1108" y="1031"/>
                    </a:lnTo>
                    <a:lnTo>
                      <a:pt x="1108" y="1029"/>
                    </a:lnTo>
                    <a:lnTo>
                      <a:pt x="1108" y="1029"/>
                    </a:lnTo>
                    <a:lnTo>
                      <a:pt x="1106" y="946"/>
                    </a:lnTo>
                    <a:lnTo>
                      <a:pt x="1104" y="859"/>
                    </a:lnTo>
                    <a:lnTo>
                      <a:pt x="1100" y="770"/>
                    </a:lnTo>
                    <a:lnTo>
                      <a:pt x="1096" y="676"/>
                    </a:lnTo>
                    <a:lnTo>
                      <a:pt x="1096" y="676"/>
                    </a:lnTo>
                    <a:lnTo>
                      <a:pt x="1096" y="668"/>
                    </a:lnTo>
                    <a:lnTo>
                      <a:pt x="1098" y="666"/>
                    </a:lnTo>
                    <a:lnTo>
                      <a:pt x="1099" y="663"/>
                    </a:lnTo>
                    <a:lnTo>
                      <a:pt x="1099" y="663"/>
                    </a:lnTo>
                    <a:lnTo>
                      <a:pt x="1102" y="661"/>
                    </a:lnTo>
                    <a:lnTo>
                      <a:pt x="1105" y="660"/>
                    </a:lnTo>
                    <a:lnTo>
                      <a:pt x="1108" y="659"/>
                    </a:lnTo>
                    <a:lnTo>
                      <a:pt x="1112" y="658"/>
                    </a:lnTo>
                    <a:lnTo>
                      <a:pt x="1112" y="658"/>
                    </a:lnTo>
                    <a:lnTo>
                      <a:pt x="1118" y="659"/>
                    </a:lnTo>
                    <a:lnTo>
                      <a:pt x="1123" y="661"/>
                    </a:lnTo>
                    <a:lnTo>
                      <a:pt x="1125" y="662"/>
                    </a:lnTo>
                    <a:lnTo>
                      <a:pt x="1128" y="665"/>
                    </a:lnTo>
                    <a:lnTo>
                      <a:pt x="1130" y="668"/>
                    </a:lnTo>
                    <a:lnTo>
                      <a:pt x="1131" y="672"/>
                    </a:lnTo>
                    <a:lnTo>
                      <a:pt x="1132" y="676"/>
                    </a:lnTo>
                    <a:lnTo>
                      <a:pt x="1132" y="676"/>
                    </a:lnTo>
                    <a:lnTo>
                      <a:pt x="1137" y="780"/>
                    </a:lnTo>
                    <a:lnTo>
                      <a:pt x="1140" y="877"/>
                    </a:lnTo>
                    <a:lnTo>
                      <a:pt x="1143" y="967"/>
                    </a:lnTo>
                    <a:lnTo>
                      <a:pt x="1145" y="1053"/>
                    </a:lnTo>
                    <a:lnTo>
                      <a:pt x="1139" y="1053"/>
                    </a:lnTo>
                    <a:lnTo>
                      <a:pt x="1137" y="1057"/>
                    </a:lnTo>
                    <a:lnTo>
                      <a:pt x="1137" y="1057"/>
                    </a:lnTo>
                    <a:lnTo>
                      <a:pt x="1135" y="1062"/>
                    </a:lnTo>
                    <a:lnTo>
                      <a:pt x="1131" y="1067"/>
                    </a:lnTo>
                    <a:lnTo>
                      <a:pt x="1127" y="1072"/>
                    </a:lnTo>
                    <a:lnTo>
                      <a:pt x="1121" y="1076"/>
                    </a:lnTo>
                    <a:lnTo>
                      <a:pt x="1110" y="1085"/>
                    </a:lnTo>
                    <a:lnTo>
                      <a:pt x="1098" y="1093"/>
                    </a:lnTo>
                    <a:lnTo>
                      <a:pt x="1098" y="1093"/>
                    </a:lnTo>
                    <a:lnTo>
                      <a:pt x="1085" y="1101"/>
                    </a:lnTo>
                    <a:lnTo>
                      <a:pt x="1074" y="1111"/>
                    </a:lnTo>
                    <a:lnTo>
                      <a:pt x="1074" y="1111"/>
                    </a:lnTo>
                    <a:lnTo>
                      <a:pt x="1054" y="1125"/>
                    </a:lnTo>
                    <a:lnTo>
                      <a:pt x="1035" y="1139"/>
                    </a:lnTo>
                    <a:lnTo>
                      <a:pt x="995" y="1166"/>
                    </a:lnTo>
                    <a:lnTo>
                      <a:pt x="995" y="1166"/>
                    </a:lnTo>
                    <a:lnTo>
                      <a:pt x="954" y="1194"/>
                    </a:lnTo>
                    <a:lnTo>
                      <a:pt x="954" y="1194"/>
                    </a:lnTo>
                    <a:lnTo>
                      <a:pt x="931" y="1212"/>
                    </a:lnTo>
                    <a:lnTo>
                      <a:pt x="908" y="1229"/>
                    </a:lnTo>
                    <a:lnTo>
                      <a:pt x="908" y="1229"/>
                    </a:lnTo>
                    <a:lnTo>
                      <a:pt x="865" y="1262"/>
                    </a:lnTo>
                    <a:lnTo>
                      <a:pt x="844" y="1277"/>
                    </a:lnTo>
                    <a:lnTo>
                      <a:pt x="822" y="1291"/>
                    </a:lnTo>
                    <a:lnTo>
                      <a:pt x="799" y="1304"/>
                    </a:lnTo>
                    <a:lnTo>
                      <a:pt x="776" y="1315"/>
                    </a:lnTo>
                    <a:lnTo>
                      <a:pt x="765" y="1319"/>
                    </a:lnTo>
                    <a:lnTo>
                      <a:pt x="753" y="1322"/>
                    </a:lnTo>
                    <a:lnTo>
                      <a:pt x="740" y="1325"/>
                    </a:lnTo>
                    <a:lnTo>
                      <a:pt x="729" y="1328"/>
                    </a:lnTo>
                    <a:lnTo>
                      <a:pt x="727" y="1328"/>
                    </a:lnTo>
                    <a:lnTo>
                      <a:pt x="726" y="1329"/>
                    </a:lnTo>
                    <a:lnTo>
                      <a:pt x="726" y="1329"/>
                    </a:lnTo>
                    <a:lnTo>
                      <a:pt x="723" y="1331"/>
                    </a:lnTo>
                    <a:lnTo>
                      <a:pt x="719" y="1332"/>
                    </a:lnTo>
                    <a:lnTo>
                      <a:pt x="712" y="1334"/>
                    </a:lnTo>
                    <a:lnTo>
                      <a:pt x="713" y="1337"/>
                    </a:lnTo>
                    <a:lnTo>
                      <a:pt x="713" y="1337"/>
                    </a:lnTo>
                    <a:lnTo>
                      <a:pt x="710" y="1338"/>
                    </a:lnTo>
                    <a:lnTo>
                      <a:pt x="710" y="1338"/>
                    </a:lnTo>
                    <a:lnTo>
                      <a:pt x="707" y="1338"/>
                    </a:lnTo>
                    <a:lnTo>
                      <a:pt x="707" y="133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2" name="Freeform 397"/>
              <p:cNvSpPr>
                <a:spLocks noEditPoints="1"/>
              </p:cNvSpPr>
              <p:nvPr/>
            </p:nvSpPr>
            <p:spPr bwMode="auto">
              <a:xfrm>
                <a:off x="4422775" y="3170238"/>
                <a:ext cx="542925" cy="473075"/>
              </a:xfrm>
              <a:custGeom>
                <a:avLst/>
                <a:gdLst/>
                <a:ahLst/>
                <a:cxnLst>
                  <a:cxn ang="0">
                    <a:pos x="2" y="884"/>
                  </a:cxn>
                  <a:cxn ang="0">
                    <a:pos x="4" y="861"/>
                  </a:cxn>
                  <a:cxn ang="0">
                    <a:pos x="45" y="818"/>
                  </a:cxn>
                  <a:cxn ang="0">
                    <a:pos x="132" y="715"/>
                  </a:cxn>
                  <a:cxn ang="0">
                    <a:pos x="182" y="635"/>
                  </a:cxn>
                  <a:cxn ang="0">
                    <a:pos x="192" y="564"/>
                  </a:cxn>
                  <a:cxn ang="0">
                    <a:pos x="207" y="470"/>
                  </a:cxn>
                  <a:cxn ang="0">
                    <a:pos x="253" y="351"/>
                  </a:cxn>
                  <a:cxn ang="0">
                    <a:pos x="358" y="215"/>
                  </a:cxn>
                  <a:cxn ang="0">
                    <a:pos x="517" y="90"/>
                  </a:cxn>
                  <a:cxn ang="0">
                    <a:pos x="663" y="24"/>
                  </a:cxn>
                  <a:cxn ang="0">
                    <a:pos x="817" y="2"/>
                  </a:cxn>
                  <a:cxn ang="0">
                    <a:pos x="943" y="2"/>
                  </a:cxn>
                  <a:cxn ang="0">
                    <a:pos x="1002" y="16"/>
                  </a:cxn>
                  <a:cxn ang="0">
                    <a:pos x="1020" y="26"/>
                  </a:cxn>
                  <a:cxn ang="0">
                    <a:pos x="1022" y="133"/>
                  </a:cxn>
                  <a:cxn ang="0">
                    <a:pos x="979" y="246"/>
                  </a:cxn>
                  <a:cxn ang="0">
                    <a:pos x="962" y="260"/>
                  </a:cxn>
                  <a:cxn ang="0">
                    <a:pos x="893" y="274"/>
                  </a:cxn>
                  <a:cxn ang="0">
                    <a:pos x="808" y="306"/>
                  </a:cxn>
                  <a:cxn ang="0">
                    <a:pos x="918" y="339"/>
                  </a:cxn>
                  <a:cxn ang="0">
                    <a:pos x="927" y="359"/>
                  </a:cxn>
                  <a:cxn ang="0">
                    <a:pos x="913" y="390"/>
                  </a:cxn>
                  <a:cxn ang="0">
                    <a:pos x="814" y="507"/>
                  </a:cxn>
                  <a:cxn ang="0">
                    <a:pos x="649" y="614"/>
                  </a:cxn>
                  <a:cxn ang="0">
                    <a:pos x="475" y="674"/>
                  </a:cxn>
                  <a:cxn ang="0">
                    <a:pos x="252" y="686"/>
                  </a:cxn>
                  <a:cxn ang="0">
                    <a:pos x="211" y="689"/>
                  </a:cxn>
                  <a:cxn ang="0">
                    <a:pos x="126" y="777"/>
                  </a:cxn>
                  <a:cxn ang="0">
                    <a:pos x="53" y="863"/>
                  </a:cxn>
                  <a:cxn ang="0">
                    <a:pos x="17" y="894"/>
                  </a:cxn>
                  <a:cxn ang="0">
                    <a:pos x="745" y="48"/>
                  </a:cxn>
                  <a:cxn ang="0">
                    <a:pos x="624" y="74"/>
                  </a:cxn>
                  <a:cxn ang="0">
                    <a:pos x="505" y="137"/>
                  </a:cxn>
                  <a:cxn ang="0">
                    <a:pos x="419" y="211"/>
                  </a:cxn>
                  <a:cxn ang="0">
                    <a:pos x="291" y="355"/>
                  </a:cxn>
                  <a:cxn ang="0">
                    <a:pos x="241" y="484"/>
                  </a:cxn>
                  <a:cxn ang="0">
                    <a:pos x="228" y="573"/>
                  </a:cxn>
                  <a:cxn ang="0">
                    <a:pos x="224" y="646"/>
                  </a:cxn>
                  <a:cxn ang="0">
                    <a:pos x="307" y="651"/>
                  </a:cxn>
                  <a:cxn ang="0">
                    <a:pos x="441" y="639"/>
                  </a:cxn>
                  <a:cxn ang="0">
                    <a:pos x="535" y="627"/>
                  </a:cxn>
                  <a:cxn ang="0">
                    <a:pos x="630" y="583"/>
                  </a:cxn>
                  <a:cxn ang="0">
                    <a:pos x="705" y="540"/>
                  </a:cxn>
                  <a:cxn ang="0">
                    <a:pos x="803" y="471"/>
                  </a:cxn>
                  <a:cxn ang="0">
                    <a:pos x="872" y="385"/>
                  </a:cxn>
                  <a:cxn ang="0">
                    <a:pos x="826" y="349"/>
                  </a:cxn>
                  <a:cxn ang="0">
                    <a:pos x="717" y="321"/>
                  </a:cxn>
                  <a:cxn ang="0">
                    <a:pos x="657" y="300"/>
                  </a:cxn>
                  <a:cxn ang="0">
                    <a:pos x="647" y="280"/>
                  </a:cxn>
                  <a:cxn ang="0">
                    <a:pos x="659" y="257"/>
                  </a:cxn>
                  <a:cxn ang="0">
                    <a:pos x="843" y="243"/>
                  </a:cxn>
                  <a:cxn ang="0">
                    <a:pos x="959" y="205"/>
                  </a:cxn>
                  <a:cxn ang="0">
                    <a:pos x="990" y="94"/>
                  </a:cxn>
                  <a:cxn ang="0">
                    <a:pos x="979" y="41"/>
                  </a:cxn>
                  <a:cxn ang="0">
                    <a:pos x="974" y="45"/>
                  </a:cxn>
                  <a:cxn ang="0">
                    <a:pos x="957" y="41"/>
                  </a:cxn>
                </a:cxnLst>
                <a:rect l="0" t="0" r="r" b="b"/>
                <a:pathLst>
                  <a:path w="1026" h="894">
                    <a:moveTo>
                      <a:pt x="17" y="894"/>
                    </a:moveTo>
                    <a:lnTo>
                      <a:pt x="17" y="894"/>
                    </a:lnTo>
                    <a:lnTo>
                      <a:pt x="11" y="893"/>
                    </a:lnTo>
                    <a:lnTo>
                      <a:pt x="8" y="892"/>
                    </a:lnTo>
                    <a:lnTo>
                      <a:pt x="6" y="891"/>
                    </a:lnTo>
                    <a:lnTo>
                      <a:pt x="3" y="887"/>
                    </a:lnTo>
                    <a:lnTo>
                      <a:pt x="2" y="884"/>
                    </a:lnTo>
                    <a:lnTo>
                      <a:pt x="1" y="881"/>
                    </a:lnTo>
                    <a:lnTo>
                      <a:pt x="0" y="877"/>
                    </a:lnTo>
                    <a:lnTo>
                      <a:pt x="0" y="872"/>
                    </a:lnTo>
                    <a:lnTo>
                      <a:pt x="0" y="872"/>
                    </a:lnTo>
                    <a:lnTo>
                      <a:pt x="1" y="869"/>
                    </a:lnTo>
                    <a:lnTo>
                      <a:pt x="1" y="866"/>
                    </a:lnTo>
                    <a:lnTo>
                      <a:pt x="4" y="861"/>
                    </a:lnTo>
                    <a:lnTo>
                      <a:pt x="7" y="857"/>
                    </a:lnTo>
                    <a:lnTo>
                      <a:pt x="10" y="856"/>
                    </a:lnTo>
                    <a:lnTo>
                      <a:pt x="12" y="855"/>
                    </a:lnTo>
                    <a:lnTo>
                      <a:pt x="13" y="854"/>
                    </a:lnTo>
                    <a:lnTo>
                      <a:pt x="13" y="854"/>
                    </a:lnTo>
                    <a:lnTo>
                      <a:pt x="29" y="836"/>
                    </a:lnTo>
                    <a:lnTo>
                      <a:pt x="45" y="818"/>
                    </a:lnTo>
                    <a:lnTo>
                      <a:pt x="45" y="818"/>
                    </a:lnTo>
                    <a:lnTo>
                      <a:pt x="69" y="791"/>
                    </a:lnTo>
                    <a:lnTo>
                      <a:pt x="82" y="777"/>
                    </a:lnTo>
                    <a:lnTo>
                      <a:pt x="93" y="761"/>
                    </a:lnTo>
                    <a:lnTo>
                      <a:pt x="93" y="761"/>
                    </a:lnTo>
                    <a:lnTo>
                      <a:pt x="112" y="738"/>
                    </a:lnTo>
                    <a:lnTo>
                      <a:pt x="132" y="715"/>
                    </a:lnTo>
                    <a:lnTo>
                      <a:pt x="153" y="692"/>
                    </a:lnTo>
                    <a:lnTo>
                      <a:pt x="176" y="670"/>
                    </a:lnTo>
                    <a:lnTo>
                      <a:pt x="188" y="658"/>
                    </a:lnTo>
                    <a:lnTo>
                      <a:pt x="187" y="655"/>
                    </a:lnTo>
                    <a:lnTo>
                      <a:pt x="187" y="655"/>
                    </a:lnTo>
                    <a:lnTo>
                      <a:pt x="184" y="645"/>
                    </a:lnTo>
                    <a:lnTo>
                      <a:pt x="182" y="635"/>
                    </a:lnTo>
                    <a:lnTo>
                      <a:pt x="181" y="627"/>
                    </a:lnTo>
                    <a:lnTo>
                      <a:pt x="181" y="621"/>
                    </a:lnTo>
                    <a:lnTo>
                      <a:pt x="181" y="621"/>
                    </a:lnTo>
                    <a:lnTo>
                      <a:pt x="183" y="603"/>
                    </a:lnTo>
                    <a:lnTo>
                      <a:pt x="187" y="586"/>
                    </a:lnTo>
                    <a:lnTo>
                      <a:pt x="187" y="586"/>
                    </a:lnTo>
                    <a:lnTo>
                      <a:pt x="192" y="564"/>
                    </a:lnTo>
                    <a:lnTo>
                      <a:pt x="193" y="553"/>
                    </a:lnTo>
                    <a:lnTo>
                      <a:pt x="194" y="540"/>
                    </a:lnTo>
                    <a:lnTo>
                      <a:pt x="194" y="540"/>
                    </a:lnTo>
                    <a:lnTo>
                      <a:pt x="196" y="524"/>
                    </a:lnTo>
                    <a:lnTo>
                      <a:pt x="198" y="506"/>
                    </a:lnTo>
                    <a:lnTo>
                      <a:pt x="202" y="489"/>
                    </a:lnTo>
                    <a:lnTo>
                      <a:pt x="207" y="470"/>
                    </a:lnTo>
                    <a:lnTo>
                      <a:pt x="212" y="452"/>
                    </a:lnTo>
                    <a:lnTo>
                      <a:pt x="218" y="432"/>
                    </a:lnTo>
                    <a:lnTo>
                      <a:pt x="225" y="412"/>
                    </a:lnTo>
                    <a:lnTo>
                      <a:pt x="233" y="392"/>
                    </a:lnTo>
                    <a:lnTo>
                      <a:pt x="233" y="392"/>
                    </a:lnTo>
                    <a:lnTo>
                      <a:pt x="243" y="371"/>
                    </a:lnTo>
                    <a:lnTo>
                      <a:pt x="253" y="351"/>
                    </a:lnTo>
                    <a:lnTo>
                      <a:pt x="264" y="332"/>
                    </a:lnTo>
                    <a:lnTo>
                      <a:pt x="276" y="313"/>
                    </a:lnTo>
                    <a:lnTo>
                      <a:pt x="289" y="296"/>
                    </a:lnTo>
                    <a:lnTo>
                      <a:pt x="302" y="278"/>
                    </a:lnTo>
                    <a:lnTo>
                      <a:pt x="315" y="261"/>
                    </a:lnTo>
                    <a:lnTo>
                      <a:pt x="329" y="245"/>
                    </a:lnTo>
                    <a:lnTo>
                      <a:pt x="358" y="215"/>
                    </a:lnTo>
                    <a:lnTo>
                      <a:pt x="388" y="188"/>
                    </a:lnTo>
                    <a:lnTo>
                      <a:pt x="417" y="162"/>
                    </a:lnTo>
                    <a:lnTo>
                      <a:pt x="446" y="140"/>
                    </a:lnTo>
                    <a:lnTo>
                      <a:pt x="446" y="140"/>
                    </a:lnTo>
                    <a:lnTo>
                      <a:pt x="464" y="126"/>
                    </a:lnTo>
                    <a:lnTo>
                      <a:pt x="481" y="114"/>
                    </a:lnTo>
                    <a:lnTo>
                      <a:pt x="517" y="90"/>
                    </a:lnTo>
                    <a:lnTo>
                      <a:pt x="555" y="69"/>
                    </a:lnTo>
                    <a:lnTo>
                      <a:pt x="592" y="49"/>
                    </a:lnTo>
                    <a:lnTo>
                      <a:pt x="592" y="49"/>
                    </a:lnTo>
                    <a:lnTo>
                      <a:pt x="609" y="40"/>
                    </a:lnTo>
                    <a:lnTo>
                      <a:pt x="627" y="34"/>
                    </a:lnTo>
                    <a:lnTo>
                      <a:pt x="645" y="28"/>
                    </a:lnTo>
                    <a:lnTo>
                      <a:pt x="663" y="24"/>
                    </a:lnTo>
                    <a:lnTo>
                      <a:pt x="681" y="20"/>
                    </a:lnTo>
                    <a:lnTo>
                      <a:pt x="699" y="17"/>
                    </a:lnTo>
                    <a:lnTo>
                      <a:pt x="737" y="11"/>
                    </a:lnTo>
                    <a:lnTo>
                      <a:pt x="745" y="10"/>
                    </a:lnTo>
                    <a:lnTo>
                      <a:pt x="745" y="10"/>
                    </a:lnTo>
                    <a:lnTo>
                      <a:pt x="782" y="5"/>
                    </a:lnTo>
                    <a:lnTo>
                      <a:pt x="817" y="2"/>
                    </a:lnTo>
                    <a:lnTo>
                      <a:pt x="848" y="0"/>
                    </a:lnTo>
                    <a:lnTo>
                      <a:pt x="878" y="0"/>
                    </a:lnTo>
                    <a:lnTo>
                      <a:pt x="878" y="0"/>
                    </a:lnTo>
                    <a:lnTo>
                      <a:pt x="902" y="0"/>
                    </a:lnTo>
                    <a:lnTo>
                      <a:pt x="924" y="1"/>
                    </a:lnTo>
                    <a:lnTo>
                      <a:pt x="924" y="1"/>
                    </a:lnTo>
                    <a:lnTo>
                      <a:pt x="943" y="2"/>
                    </a:lnTo>
                    <a:lnTo>
                      <a:pt x="943" y="2"/>
                    </a:lnTo>
                    <a:lnTo>
                      <a:pt x="959" y="3"/>
                    </a:lnTo>
                    <a:lnTo>
                      <a:pt x="975" y="5"/>
                    </a:lnTo>
                    <a:lnTo>
                      <a:pt x="982" y="6"/>
                    </a:lnTo>
                    <a:lnTo>
                      <a:pt x="990" y="8"/>
                    </a:lnTo>
                    <a:lnTo>
                      <a:pt x="997" y="11"/>
                    </a:lnTo>
                    <a:lnTo>
                      <a:pt x="1002" y="16"/>
                    </a:lnTo>
                    <a:lnTo>
                      <a:pt x="1003" y="16"/>
                    </a:lnTo>
                    <a:lnTo>
                      <a:pt x="1005" y="17"/>
                    </a:lnTo>
                    <a:lnTo>
                      <a:pt x="1005" y="17"/>
                    </a:lnTo>
                    <a:lnTo>
                      <a:pt x="1010" y="18"/>
                    </a:lnTo>
                    <a:lnTo>
                      <a:pt x="1016" y="21"/>
                    </a:lnTo>
                    <a:lnTo>
                      <a:pt x="1018" y="24"/>
                    </a:lnTo>
                    <a:lnTo>
                      <a:pt x="1020" y="26"/>
                    </a:lnTo>
                    <a:lnTo>
                      <a:pt x="1022" y="30"/>
                    </a:lnTo>
                    <a:lnTo>
                      <a:pt x="1023" y="33"/>
                    </a:lnTo>
                    <a:lnTo>
                      <a:pt x="1023" y="33"/>
                    </a:lnTo>
                    <a:lnTo>
                      <a:pt x="1026" y="61"/>
                    </a:lnTo>
                    <a:lnTo>
                      <a:pt x="1026" y="86"/>
                    </a:lnTo>
                    <a:lnTo>
                      <a:pt x="1025" y="110"/>
                    </a:lnTo>
                    <a:lnTo>
                      <a:pt x="1022" y="133"/>
                    </a:lnTo>
                    <a:lnTo>
                      <a:pt x="1022" y="133"/>
                    </a:lnTo>
                    <a:lnTo>
                      <a:pt x="1016" y="154"/>
                    </a:lnTo>
                    <a:lnTo>
                      <a:pt x="1010" y="174"/>
                    </a:lnTo>
                    <a:lnTo>
                      <a:pt x="1002" y="193"/>
                    </a:lnTo>
                    <a:lnTo>
                      <a:pt x="994" y="213"/>
                    </a:lnTo>
                    <a:lnTo>
                      <a:pt x="994" y="213"/>
                    </a:lnTo>
                    <a:lnTo>
                      <a:pt x="979" y="246"/>
                    </a:lnTo>
                    <a:lnTo>
                      <a:pt x="979" y="246"/>
                    </a:lnTo>
                    <a:lnTo>
                      <a:pt x="976" y="251"/>
                    </a:lnTo>
                    <a:lnTo>
                      <a:pt x="973" y="254"/>
                    </a:lnTo>
                    <a:lnTo>
                      <a:pt x="969" y="256"/>
                    </a:lnTo>
                    <a:lnTo>
                      <a:pt x="966" y="257"/>
                    </a:lnTo>
                    <a:lnTo>
                      <a:pt x="963" y="258"/>
                    </a:lnTo>
                    <a:lnTo>
                      <a:pt x="962" y="260"/>
                    </a:lnTo>
                    <a:lnTo>
                      <a:pt x="962" y="260"/>
                    </a:lnTo>
                    <a:lnTo>
                      <a:pt x="960" y="262"/>
                    </a:lnTo>
                    <a:lnTo>
                      <a:pt x="956" y="266"/>
                    </a:lnTo>
                    <a:lnTo>
                      <a:pt x="952" y="268"/>
                    </a:lnTo>
                    <a:lnTo>
                      <a:pt x="947" y="269"/>
                    </a:lnTo>
                    <a:lnTo>
                      <a:pt x="947" y="269"/>
                    </a:lnTo>
                    <a:lnTo>
                      <a:pt x="893" y="274"/>
                    </a:lnTo>
                    <a:lnTo>
                      <a:pt x="841" y="279"/>
                    </a:lnTo>
                    <a:lnTo>
                      <a:pt x="841" y="279"/>
                    </a:lnTo>
                    <a:lnTo>
                      <a:pt x="780" y="286"/>
                    </a:lnTo>
                    <a:lnTo>
                      <a:pt x="779" y="298"/>
                    </a:lnTo>
                    <a:lnTo>
                      <a:pt x="779" y="298"/>
                    </a:lnTo>
                    <a:lnTo>
                      <a:pt x="795" y="302"/>
                    </a:lnTo>
                    <a:lnTo>
                      <a:pt x="808" y="306"/>
                    </a:lnTo>
                    <a:lnTo>
                      <a:pt x="808" y="306"/>
                    </a:lnTo>
                    <a:lnTo>
                      <a:pt x="833" y="316"/>
                    </a:lnTo>
                    <a:lnTo>
                      <a:pt x="858" y="324"/>
                    </a:lnTo>
                    <a:lnTo>
                      <a:pt x="887" y="333"/>
                    </a:lnTo>
                    <a:lnTo>
                      <a:pt x="915" y="338"/>
                    </a:lnTo>
                    <a:lnTo>
                      <a:pt x="915" y="338"/>
                    </a:lnTo>
                    <a:lnTo>
                      <a:pt x="918" y="339"/>
                    </a:lnTo>
                    <a:lnTo>
                      <a:pt x="921" y="341"/>
                    </a:lnTo>
                    <a:lnTo>
                      <a:pt x="924" y="343"/>
                    </a:lnTo>
                    <a:lnTo>
                      <a:pt x="925" y="345"/>
                    </a:lnTo>
                    <a:lnTo>
                      <a:pt x="925" y="345"/>
                    </a:lnTo>
                    <a:lnTo>
                      <a:pt x="928" y="349"/>
                    </a:lnTo>
                    <a:lnTo>
                      <a:pt x="928" y="353"/>
                    </a:lnTo>
                    <a:lnTo>
                      <a:pt x="927" y="359"/>
                    </a:lnTo>
                    <a:lnTo>
                      <a:pt x="924" y="363"/>
                    </a:lnTo>
                    <a:lnTo>
                      <a:pt x="923" y="364"/>
                    </a:lnTo>
                    <a:lnTo>
                      <a:pt x="923" y="365"/>
                    </a:lnTo>
                    <a:lnTo>
                      <a:pt x="923" y="365"/>
                    </a:lnTo>
                    <a:lnTo>
                      <a:pt x="922" y="369"/>
                    </a:lnTo>
                    <a:lnTo>
                      <a:pt x="922" y="369"/>
                    </a:lnTo>
                    <a:lnTo>
                      <a:pt x="913" y="390"/>
                    </a:lnTo>
                    <a:lnTo>
                      <a:pt x="902" y="409"/>
                    </a:lnTo>
                    <a:lnTo>
                      <a:pt x="889" y="428"/>
                    </a:lnTo>
                    <a:lnTo>
                      <a:pt x="877" y="445"/>
                    </a:lnTo>
                    <a:lnTo>
                      <a:pt x="862" y="462"/>
                    </a:lnTo>
                    <a:lnTo>
                      <a:pt x="847" y="478"/>
                    </a:lnTo>
                    <a:lnTo>
                      <a:pt x="831" y="493"/>
                    </a:lnTo>
                    <a:lnTo>
                      <a:pt x="814" y="507"/>
                    </a:lnTo>
                    <a:lnTo>
                      <a:pt x="796" y="521"/>
                    </a:lnTo>
                    <a:lnTo>
                      <a:pt x="779" y="534"/>
                    </a:lnTo>
                    <a:lnTo>
                      <a:pt x="742" y="559"/>
                    </a:lnTo>
                    <a:lnTo>
                      <a:pt x="703" y="583"/>
                    </a:lnTo>
                    <a:lnTo>
                      <a:pt x="664" y="605"/>
                    </a:lnTo>
                    <a:lnTo>
                      <a:pt x="649" y="614"/>
                    </a:lnTo>
                    <a:lnTo>
                      <a:pt x="649" y="614"/>
                    </a:lnTo>
                    <a:lnTo>
                      <a:pt x="625" y="627"/>
                    </a:lnTo>
                    <a:lnTo>
                      <a:pt x="601" y="637"/>
                    </a:lnTo>
                    <a:lnTo>
                      <a:pt x="576" y="648"/>
                    </a:lnTo>
                    <a:lnTo>
                      <a:pt x="552" y="656"/>
                    </a:lnTo>
                    <a:lnTo>
                      <a:pt x="526" y="662"/>
                    </a:lnTo>
                    <a:lnTo>
                      <a:pt x="501" y="668"/>
                    </a:lnTo>
                    <a:lnTo>
                      <a:pt x="475" y="674"/>
                    </a:lnTo>
                    <a:lnTo>
                      <a:pt x="449" y="677"/>
                    </a:lnTo>
                    <a:lnTo>
                      <a:pt x="423" y="680"/>
                    </a:lnTo>
                    <a:lnTo>
                      <a:pt x="398" y="682"/>
                    </a:lnTo>
                    <a:lnTo>
                      <a:pt x="348" y="685"/>
                    </a:lnTo>
                    <a:lnTo>
                      <a:pt x="298" y="686"/>
                    </a:lnTo>
                    <a:lnTo>
                      <a:pt x="252" y="686"/>
                    </a:lnTo>
                    <a:lnTo>
                      <a:pt x="252" y="686"/>
                    </a:lnTo>
                    <a:lnTo>
                      <a:pt x="225" y="686"/>
                    </a:lnTo>
                    <a:lnTo>
                      <a:pt x="224" y="687"/>
                    </a:lnTo>
                    <a:lnTo>
                      <a:pt x="224" y="687"/>
                    </a:lnTo>
                    <a:lnTo>
                      <a:pt x="220" y="689"/>
                    </a:lnTo>
                    <a:lnTo>
                      <a:pt x="215" y="690"/>
                    </a:lnTo>
                    <a:lnTo>
                      <a:pt x="215" y="690"/>
                    </a:lnTo>
                    <a:lnTo>
                      <a:pt x="211" y="689"/>
                    </a:lnTo>
                    <a:lnTo>
                      <a:pt x="208" y="689"/>
                    </a:lnTo>
                    <a:lnTo>
                      <a:pt x="199" y="697"/>
                    </a:lnTo>
                    <a:lnTo>
                      <a:pt x="199" y="697"/>
                    </a:lnTo>
                    <a:lnTo>
                      <a:pt x="178" y="719"/>
                    </a:lnTo>
                    <a:lnTo>
                      <a:pt x="156" y="742"/>
                    </a:lnTo>
                    <a:lnTo>
                      <a:pt x="135" y="766"/>
                    </a:lnTo>
                    <a:lnTo>
                      <a:pt x="126" y="777"/>
                    </a:lnTo>
                    <a:lnTo>
                      <a:pt x="117" y="789"/>
                    </a:lnTo>
                    <a:lnTo>
                      <a:pt x="117" y="789"/>
                    </a:lnTo>
                    <a:lnTo>
                      <a:pt x="106" y="804"/>
                    </a:lnTo>
                    <a:lnTo>
                      <a:pt x="96" y="817"/>
                    </a:lnTo>
                    <a:lnTo>
                      <a:pt x="72" y="842"/>
                    </a:lnTo>
                    <a:lnTo>
                      <a:pt x="72" y="842"/>
                    </a:lnTo>
                    <a:lnTo>
                      <a:pt x="53" y="863"/>
                    </a:lnTo>
                    <a:lnTo>
                      <a:pt x="43" y="874"/>
                    </a:lnTo>
                    <a:lnTo>
                      <a:pt x="34" y="885"/>
                    </a:lnTo>
                    <a:lnTo>
                      <a:pt x="34" y="885"/>
                    </a:lnTo>
                    <a:lnTo>
                      <a:pt x="31" y="888"/>
                    </a:lnTo>
                    <a:lnTo>
                      <a:pt x="27" y="892"/>
                    </a:lnTo>
                    <a:lnTo>
                      <a:pt x="22" y="894"/>
                    </a:lnTo>
                    <a:lnTo>
                      <a:pt x="17" y="894"/>
                    </a:lnTo>
                    <a:lnTo>
                      <a:pt x="17" y="894"/>
                    </a:lnTo>
                    <a:close/>
                    <a:moveTo>
                      <a:pt x="884" y="36"/>
                    </a:moveTo>
                    <a:lnTo>
                      <a:pt x="884" y="36"/>
                    </a:lnTo>
                    <a:lnTo>
                      <a:pt x="861" y="37"/>
                    </a:lnTo>
                    <a:lnTo>
                      <a:pt x="861" y="37"/>
                    </a:lnTo>
                    <a:lnTo>
                      <a:pt x="782" y="43"/>
                    </a:lnTo>
                    <a:lnTo>
                      <a:pt x="745" y="48"/>
                    </a:lnTo>
                    <a:lnTo>
                      <a:pt x="709" y="53"/>
                    </a:lnTo>
                    <a:lnTo>
                      <a:pt x="709" y="53"/>
                    </a:lnTo>
                    <a:lnTo>
                      <a:pt x="692" y="55"/>
                    </a:lnTo>
                    <a:lnTo>
                      <a:pt x="676" y="59"/>
                    </a:lnTo>
                    <a:lnTo>
                      <a:pt x="658" y="63"/>
                    </a:lnTo>
                    <a:lnTo>
                      <a:pt x="640" y="68"/>
                    </a:lnTo>
                    <a:lnTo>
                      <a:pt x="624" y="74"/>
                    </a:lnTo>
                    <a:lnTo>
                      <a:pt x="606" y="82"/>
                    </a:lnTo>
                    <a:lnTo>
                      <a:pt x="589" y="90"/>
                    </a:lnTo>
                    <a:lnTo>
                      <a:pt x="571" y="98"/>
                    </a:lnTo>
                    <a:lnTo>
                      <a:pt x="555" y="106"/>
                    </a:lnTo>
                    <a:lnTo>
                      <a:pt x="538" y="117"/>
                    </a:lnTo>
                    <a:lnTo>
                      <a:pt x="522" y="127"/>
                    </a:lnTo>
                    <a:lnTo>
                      <a:pt x="505" y="137"/>
                    </a:lnTo>
                    <a:lnTo>
                      <a:pt x="490" y="149"/>
                    </a:lnTo>
                    <a:lnTo>
                      <a:pt x="474" y="161"/>
                    </a:lnTo>
                    <a:lnTo>
                      <a:pt x="460" y="174"/>
                    </a:lnTo>
                    <a:lnTo>
                      <a:pt x="446" y="186"/>
                    </a:lnTo>
                    <a:lnTo>
                      <a:pt x="446" y="186"/>
                    </a:lnTo>
                    <a:lnTo>
                      <a:pt x="419" y="211"/>
                    </a:lnTo>
                    <a:lnTo>
                      <a:pt x="419" y="211"/>
                    </a:lnTo>
                    <a:lnTo>
                      <a:pt x="396" y="234"/>
                    </a:lnTo>
                    <a:lnTo>
                      <a:pt x="372" y="256"/>
                    </a:lnTo>
                    <a:lnTo>
                      <a:pt x="349" y="279"/>
                    </a:lnTo>
                    <a:lnTo>
                      <a:pt x="328" y="304"/>
                    </a:lnTo>
                    <a:lnTo>
                      <a:pt x="309" y="329"/>
                    </a:lnTo>
                    <a:lnTo>
                      <a:pt x="300" y="342"/>
                    </a:lnTo>
                    <a:lnTo>
                      <a:pt x="291" y="355"/>
                    </a:lnTo>
                    <a:lnTo>
                      <a:pt x="283" y="370"/>
                    </a:lnTo>
                    <a:lnTo>
                      <a:pt x="276" y="384"/>
                    </a:lnTo>
                    <a:lnTo>
                      <a:pt x="269" y="400"/>
                    </a:lnTo>
                    <a:lnTo>
                      <a:pt x="262" y="415"/>
                    </a:lnTo>
                    <a:lnTo>
                      <a:pt x="262" y="415"/>
                    </a:lnTo>
                    <a:lnTo>
                      <a:pt x="251" y="449"/>
                    </a:lnTo>
                    <a:lnTo>
                      <a:pt x="241" y="484"/>
                    </a:lnTo>
                    <a:lnTo>
                      <a:pt x="237" y="501"/>
                    </a:lnTo>
                    <a:lnTo>
                      <a:pt x="233" y="519"/>
                    </a:lnTo>
                    <a:lnTo>
                      <a:pt x="231" y="536"/>
                    </a:lnTo>
                    <a:lnTo>
                      <a:pt x="230" y="555"/>
                    </a:lnTo>
                    <a:lnTo>
                      <a:pt x="230" y="555"/>
                    </a:lnTo>
                    <a:lnTo>
                      <a:pt x="230" y="564"/>
                    </a:lnTo>
                    <a:lnTo>
                      <a:pt x="228" y="573"/>
                    </a:lnTo>
                    <a:lnTo>
                      <a:pt x="223" y="592"/>
                    </a:lnTo>
                    <a:lnTo>
                      <a:pt x="221" y="599"/>
                    </a:lnTo>
                    <a:lnTo>
                      <a:pt x="221" y="599"/>
                    </a:lnTo>
                    <a:lnTo>
                      <a:pt x="220" y="609"/>
                    </a:lnTo>
                    <a:lnTo>
                      <a:pt x="221" y="620"/>
                    </a:lnTo>
                    <a:lnTo>
                      <a:pt x="224" y="645"/>
                    </a:lnTo>
                    <a:lnTo>
                      <a:pt x="224" y="646"/>
                    </a:lnTo>
                    <a:lnTo>
                      <a:pt x="226" y="648"/>
                    </a:lnTo>
                    <a:lnTo>
                      <a:pt x="228" y="650"/>
                    </a:lnTo>
                    <a:lnTo>
                      <a:pt x="230" y="650"/>
                    </a:lnTo>
                    <a:lnTo>
                      <a:pt x="230" y="650"/>
                    </a:lnTo>
                    <a:lnTo>
                      <a:pt x="262" y="651"/>
                    </a:lnTo>
                    <a:lnTo>
                      <a:pt x="262" y="651"/>
                    </a:lnTo>
                    <a:lnTo>
                      <a:pt x="307" y="651"/>
                    </a:lnTo>
                    <a:lnTo>
                      <a:pt x="307" y="651"/>
                    </a:lnTo>
                    <a:lnTo>
                      <a:pt x="339" y="651"/>
                    </a:lnTo>
                    <a:lnTo>
                      <a:pt x="372" y="649"/>
                    </a:lnTo>
                    <a:lnTo>
                      <a:pt x="406" y="646"/>
                    </a:lnTo>
                    <a:lnTo>
                      <a:pt x="423" y="644"/>
                    </a:lnTo>
                    <a:lnTo>
                      <a:pt x="441" y="639"/>
                    </a:lnTo>
                    <a:lnTo>
                      <a:pt x="441" y="639"/>
                    </a:lnTo>
                    <a:lnTo>
                      <a:pt x="461" y="636"/>
                    </a:lnTo>
                    <a:lnTo>
                      <a:pt x="481" y="635"/>
                    </a:lnTo>
                    <a:lnTo>
                      <a:pt x="481" y="635"/>
                    </a:lnTo>
                    <a:lnTo>
                      <a:pt x="509" y="632"/>
                    </a:lnTo>
                    <a:lnTo>
                      <a:pt x="523" y="630"/>
                    </a:lnTo>
                    <a:lnTo>
                      <a:pt x="535" y="627"/>
                    </a:lnTo>
                    <a:lnTo>
                      <a:pt x="535" y="627"/>
                    </a:lnTo>
                    <a:lnTo>
                      <a:pt x="551" y="621"/>
                    </a:lnTo>
                    <a:lnTo>
                      <a:pt x="565" y="615"/>
                    </a:lnTo>
                    <a:lnTo>
                      <a:pt x="594" y="601"/>
                    </a:lnTo>
                    <a:lnTo>
                      <a:pt x="594" y="601"/>
                    </a:lnTo>
                    <a:lnTo>
                      <a:pt x="611" y="592"/>
                    </a:lnTo>
                    <a:lnTo>
                      <a:pt x="630" y="583"/>
                    </a:lnTo>
                    <a:lnTo>
                      <a:pt x="630" y="583"/>
                    </a:lnTo>
                    <a:lnTo>
                      <a:pt x="640" y="578"/>
                    </a:lnTo>
                    <a:lnTo>
                      <a:pt x="652" y="572"/>
                    </a:lnTo>
                    <a:lnTo>
                      <a:pt x="674" y="559"/>
                    </a:lnTo>
                    <a:lnTo>
                      <a:pt x="674" y="559"/>
                    </a:lnTo>
                    <a:lnTo>
                      <a:pt x="692" y="549"/>
                    </a:lnTo>
                    <a:lnTo>
                      <a:pt x="692" y="549"/>
                    </a:lnTo>
                    <a:lnTo>
                      <a:pt x="705" y="540"/>
                    </a:lnTo>
                    <a:lnTo>
                      <a:pt x="705" y="540"/>
                    </a:lnTo>
                    <a:lnTo>
                      <a:pt x="726" y="529"/>
                    </a:lnTo>
                    <a:lnTo>
                      <a:pt x="746" y="517"/>
                    </a:lnTo>
                    <a:lnTo>
                      <a:pt x="764" y="504"/>
                    </a:lnTo>
                    <a:lnTo>
                      <a:pt x="783" y="490"/>
                    </a:lnTo>
                    <a:lnTo>
                      <a:pt x="783" y="490"/>
                    </a:lnTo>
                    <a:lnTo>
                      <a:pt x="803" y="471"/>
                    </a:lnTo>
                    <a:lnTo>
                      <a:pt x="820" y="453"/>
                    </a:lnTo>
                    <a:lnTo>
                      <a:pt x="837" y="433"/>
                    </a:lnTo>
                    <a:lnTo>
                      <a:pt x="851" y="413"/>
                    </a:lnTo>
                    <a:lnTo>
                      <a:pt x="851" y="413"/>
                    </a:lnTo>
                    <a:lnTo>
                      <a:pt x="865" y="396"/>
                    </a:lnTo>
                    <a:lnTo>
                      <a:pt x="865" y="396"/>
                    </a:lnTo>
                    <a:lnTo>
                      <a:pt x="872" y="385"/>
                    </a:lnTo>
                    <a:lnTo>
                      <a:pt x="880" y="375"/>
                    </a:lnTo>
                    <a:lnTo>
                      <a:pt x="884" y="368"/>
                    </a:lnTo>
                    <a:lnTo>
                      <a:pt x="876" y="366"/>
                    </a:lnTo>
                    <a:lnTo>
                      <a:pt x="876" y="366"/>
                    </a:lnTo>
                    <a:lnTo>
                      <a:pt x="851" y="359"/>
                    </a:lnTo>
                    <a:lnTo>
                      <a:pt x="826" y="349"/>
                    </a:lnTo>
                    <a:lnTo>
                      <a:pt x="826" y="349"/>
                    </a:lnTo>
                    <a:lnTo>
                      <a:pt x="805" y="342"/>
                    </a:lnTo>
                    <a:lnTo>
                      <a:pt x="782" y="335"/>
                    </a:lnTo>
                    <a:lnTo>
                      <a:pt x="782" y="335"/>
                    </a:lnTo>
                    <a:lnTo>
                      <a:pt x="759" y="330"/>
                    </a:lnTo>
                    <a:lnTo>
                      <a:pt x="736" y="324"/>
                    </a:lnTo>
                    <a:lnTo>
                      <a:pt x="736" y="324"/>
                    </a:lnTo>
                    <a:lnTo>
                      <a:pt x="717" y="321"/>
                    </a:lnTo>
                    <a:lnTo>
                      <a:pt x="698" y="317"/>
                    </a:lnTo>
                    <a:lnTo>
                      <a:pt x="681" y="312"/>
                    </a:lnTo>
                    <a:lnTo>
                      <a:pt x="671" y="308"/>
                    </a:lnTo>
                    <a:lnTo>
                      <a:pt x="663" y="305"/>
                    </a:lnTo>
                    <a:lnTo>
                      <a:pt x="663" y="305"/>
                    </a:lnTo>
                    <a:lnTo>
                      <a:pt x="660" y="302"/>
                    </a:lnTo>
                    <a:lnTo>
                      <a:pt x="657" y="300"/>
                    </a:lnTo>
                    <a:lnTo>
                      <a:pt x="656" y="297"/>
                    </a:lnTo>
                    <a:lnTo>
                      <a:pt x="655" y="293"/>
                    </a:lnTo>
                    <a:lnTo>
                      <a:pt x="655" y="290"/>
                    </a:lnTo>
                    <a:lnTo>
                      <a:pt x="653" y="289"/>
                    </a:lnTo>
                    <a:lnTo>
                      <a:pt x="653" y="289"/>
                    </a:lnTo>
                    <a:lnTo>
                      <a:pt x="649" y="285"/>
                    </a:lnTo>
                    <a:lnTo>
                      <a:pt x="647" y="280"/>
                    </a:lnTo>
                    <a:lnTo>
                      <a:pt x="646" y="274"/>
                    </a:lnTo>
                    <a:lnTo>
                      <a:pt x="647" y="268"/>
                    </a:lnTo>
                    <a:lnTo>
                      <a:pt x="647" y="268"/>
                    </a:lnTo>
                    <a:lnTo>
                      <a:pt x="649" y="265"/>
                    </a:lnTo>
                    <a:lnTo>
                      <a:pt x="652" y="260"/>
                    </a:lnTo>
                    <a:lnTo>
                      <a:pt x="656" y="257"/>
                    </a:lnTo>
                    <a:lnTo>
                      <a:pt x="659" y="257"/>
                    </a:lnTo>
                    <a:lnTo>
                      <a:pt x="663" y="256"/>
                    </a:lnTo>
                    <a:lnTo>
                      <a:pt x="663" y="256"/>
                    </a:lnTo>
                    <a:lnTo>
                      <a:pt x="709" y="255"/>
                    </a:lnTo>
                    <a:lnTo>
                      <a:pt x="753" y="252"/>
                    </a:lnTo>
                    <a:lnTo>
                      <a:pt x="798" y="248"/>
                    </a:lnTo>
                    <a:lnTo>
                      <a:pt x="843" y="243"/>
                    </a:lnTo>
                    <a:lnTo>
                      <a:pt x="843" y="243"/>
                    </a:lnTo>
                    <a:lnTo>
                      <a:pt x="892" y="238"/>
                    </a:lnTo>
                    <a:lnTo>
                      <a:pt x="942" y="234"/>
                    </a:lnTo>
                    <a:lnTo>
                      <a:pt x="946" y="234"/>
                    </a:lnTo>
                    <a:lnTo>
                      <a:pt x="947" y="229"/>
                    </a:lnTo>
                    <a:lnTo>
                      <a:pt x="947" y="229"/>
                    </a:lnTo>
                    <a:lnTo>
                      <a:pt x="959" y="205"/>
                    </a:lnTo>
                    <a:lnTo>
                      <a:pt x="959" y="205"/>
                    </a:lnTo>
                    <a:lnTo>
                      <a:pt x="967" y="188"/>
                    </a:lnTo>
                    <a:lnTo>
                      <a:pt x="974" y="171"/>
                    </a:lnTo>
                    <a:lnTo>
                      <a:pt x="980" y="153"/>
                    </a:lnTo>
                    <a:lnTo>
                      <a:pt x="985" y="135"/>
                    </a:lnTo>
                    <a:lnTo>
                      <a:pt x="985" y="135"/>
                    </a:lnTo>
                    <a:lnTo>
                      <a:pt x="987" y="115"/>
                    </a:lnTo>
                    <a:lnTo>
                      <a:pt x="990" y="94"/>
                    </a:lnTo>
                    <a:lnTo>
                      <a:pt x="990" y="73"/>
                    </a:lnTo>
                    <a:lnTo>
                      <a:pt x="988" y="52"/>
                    </a:lnTo>
                    <a:lnTo>
                      <a:pt x="988" y="50"/>
                    </a:lnTo>
                    <a:lnTo>
                      <a:pt x="985" y="48"/>
                    </a:lnTo>
                    <a:lnTo>
                      <a:pt x="985" y="48"/>
                    </a:lnTo>
                    <a:lnTo>
                      <a:pt x="982" y="46"/>
                    </a:lnTo>
                    <a:lnTo>
                      <a:pt x="979" y="41"/>
                    </a:lnTo>
                    <a:lnTo>
                      <a:pt x="971" y="48"/>
                    </a:lnTo>
                    <a:lnTo>
                      <a:pt x="971" y="48"/>
                    </a:lnTo>
                    <a:lnTo>
                      <a:pt x="971" y="47"/>
                    </a:lnTo>
                    <a:lnTo>
                      <a:pt x="971" y="47"/>
                    </a:lnTo>
                    <a:lnTo>
                      <a:pt x="973" y="45"/>
                    </a:lnTo>
                    <a:lnTo>
                      <a:pt x="974" y="45"/>
                    </a:lnTo>
                    <a:lnTo>
                      <a:pt x="974" y="45"/>
                    </a:lnTo>
                    <a:lnTo>
                      <a:pt x="974" y="45"/>
                    </a:lnTo>
                    <a:lnTo>
                      <a:pt x="974" y="45"/>
                    </a:lnTo>
                    <a:lnTo>
                      <a:pt x="967" y="43"/>
                    </a:lnTo>
                    <a:lnTo>
                      <a:pt x="967" y="43"/>
                    </a:lnTo>
                    <a:lnTo>
                      <a:pt x="962" y="41"/>
                    </a:lnTo>
                    <a:lnTo>
                      <a:pt x="957" y="41"/>
                    </a:lnTo>
                    <a:lnTo>
                      <a:pt x="957" y="41"/>
                    </a:lnTo>
                    <a:lnTo>
                      <a:pt x="925" y="37"/>
                    </a:lnTo>
                    <a:lnTo>
                      <a:pt x="921" y="37"/>
                    </a:lnTo>
                    <a:lnTo>
                      <a:pt x="921" y="37"/>
                    </a:lnTo>
                    <a:lnTo>
                      <a:pt x="884" y="36"/>
                    </a:lnTo>
                    <a:lnTo>
                      <a:pt x="884" y="3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3" name="Freeform 398"/>
              <p:cNvSpPr/>
              <p:nvPr/>
            </p:nvSpPr>
            <p:spPr bwMode="auto">
              <a:xfrm>
                <a:off x="4587875" y="3630613"/>
                <a:ext cx="239713" cy="161925"/>
              </a:xfrm>
              <a:custGeom>
                <a:avLst/>
                <a:gdLst/>
                <a:ahLst/>
                <a:cxnLst>
                  <a:cxn ang="0">
                    <a:pos x="19" y="306"/>
                  </a:cxn>
                  <a:cxn ang="0">
                    <a:pos x="9" y="303"/>
                  </a:cxn>
                  <a:cxn ang="0">
                    <a:pos x="4" y="299"/>
                  </a:cxn>
                  <a:cxn ang="0">
                    <a:pos x="1" y="292"/>
                  </a:cxn>
                  <a:cxn ang="0">
                    <a:pos x="0" y="288"/>
                  </a:cxn>
                  <a:cxn ang="0">
                    <a:pos x="1" y="227"/>
                  </a:cxn>
                  <a:cxn ang="0">
                    <a:pos x="4" y="165"/>
                  </a:cxn>
                  <a:cxn ang="0">
                    <a:pos x="8" y="89"/>
                  </a:cxn>
                  <a:cxn ang="0">
                    <a:pos x="8" y="63"/>
                  </a:cxn>
                  <a:cxn ang="0">
                    <a:pos x="11" y="34"/>
                  </a:cxn>
                  <a:cxn ang="0">
                    <a:pos x="19" y="18"/>
                  </a:cxn>
                  <a:cxn ang="0">
                    <a:pos x="25" y="11"/>
                  </a:cxn>
                  <a:cxn ang="0">
                    <a:pos x="34" y="6"/>
                  </a:cxn>
                  <a:cxn ang="0">
                    <a:pos x="51" y="1"/>
                  </a:cxn>
                  <a:cxn ang="0">
                    <a:pos x="64" y="0"/>
                  </a:cxn>
                  <a:cxn ang="0">
                    <a:pos x="70" y="0"/>
                  </a:cxn>
                  <a:cxn ang="0">
                    <a:pos x="153" y="7"/>
                  </a:cxn>
                  <a:cxn ang="0">
                    <a:pos x="234" y="18"/>
                  </a:cxn>
                  <a:cxn ang="0">
                    <a:pos x="284" y="26"/>
                  </a:cxn>
                  <a:cxn ang="0">
                    <a:pos x="385" y="37"/>
                  </a:cxn>
                  <a:cxn ang="0">
                    <a:pos x="436" y="38"/>
                  </a:cxn>
                  <a:cxn ang="0">
                    <a:pos x="440" y="39"/>
                  </a:cxn>
                  <a:cxn ang="0">
                    <a:pos x="446" y="41"/>
                  </a:cxn>
                  <a:cxn ang="0">
                    <a:pos x="450" y="46"/>
                  </a:cxn>
                  <a:cxn ang="0">
                    <a:pos x="452" y="57"/>
                  </a:cxn>
                  <a:cxn ang="0">
                    <a:pos x="451" y="63"/>
                  </a:cxn>
                  <a:cxn ang="0">
                    <a:pos x="448" y="69"/>
                  </a:cxn>
                  <a:cxn ang="0">
                    <a:pos x="443" y="73"/>
                  </a:cxn>
                  <a:cxn ang="0">
                    <a:pos x="436" y="74"/>
                  </a:cxn>
                  <a:cxn ang="0">
                    <a:pos x="410" y="73"/>
                  </a:cxn>
                  <a:cxn ang="0">
                    <a:pos x="335" y="67"/>
                  </a:cxn>
                  <a:cxn ang="0">
                    <a:pos x="293" y="64"/>
                  </a:cxn>
                  <a:cxn ang="0">
                    <a:pos x="249" y="59"/>
                  </a:cxn>
                  <a:cxn ang="0">
                    <a:pos x="167" y="49"/>
                  </a:cxn>
                  <a:cxn ang="0">
                    <a:pos x="131" y="43"/>
                  </a:cxn>
                  <a:cxn ang="0">
                    <a:pos x="77" y="37"/>
                  </a:cxn>
                  <a:cxn ang="0">
                    <a:pos x="59" y="36"/>
                  </a:cxn>
                  <a:cxn ang="0">
                    <a:pos x="54" y="37"/>
                  </a:cxn>
                  <a:cxn ang="0">
                    <a:pos x="49" y="40"/>
                  </a:cxn>
                  <a:cxn ang="0">
                    <a:pos x="45" y="47"/>
                  </a:cxn>
                  <a:cxn ang="0">
                    <a:pos x="43" y="66"/>
                  </a:cxn>
                  <a:cxn ang="0">
                    <a:pos x="44" y="76"/>
                  </a:cxn>
                  <a:cxn ang="0">
                    <a:pos x="45" y="90"/>
                  </a:cxn>
                  <a:cxn ang="0">
                    <a:pos x="42" y="113"/>
                  </a:cxn>
                  <a:cxn ang="0">
                    <a:pos x="40" y="161"/>
                  </a:cxn>
                  <a:cxn ang="0">
                    <a:pos x="41" y="184"/>
                  </a:cxn>
                  <a:cxn ang="0">
                    <a:pos x="41" y="207"/>
                  </a:cxn>
                  <a:cxn ang="0">
                    <a:pos x="38" y="245"/>
                  </a:cxn>
                  <a:cxn ang="0">
                    <a:pos x="37" y="266"/>
                  </a:cxn>
                  <a:cxn ang="0">
                    <a:pos x="36" y="289"/>
                  </a:cxn>
                  <a:cxn ang="0">
                    <a:pos x="35" y="295"/>
                  </a:cxn>
                  <a:cxn ang="0">
                    <a:pos x="32" y="300"/>
                  </a:cxn>
                  <a:cxn ang="0">
                    <a:pos x="29" y="302"/>
                  </a:cxn>
                  <a:cxn ang="0">
                    <a:pos x="23" y="306"/>
                  </a:cxn>
                  <a:cxn ang="0">
                    <a:pos x="19" y="306"/>
                  </a:cxn>
                </a:cxnLst>
                <a:rect l="0" t="0" r="r" b="b"/>
                <a:pathLst>
                  <a:path w="452" h="306">
                    <a:moveTo>
                      <a:pt x="19" y="306"/>
                    </a:moveTo>
                    <a:lnTo>
                      <a:pt x="19" y="306"/>
                    </a:lnTo>
                    <a:lnTo>
                      <a:pt x="12" y="304"/>
                    </a:lnTo>
                    <a:lnTo>
                      <a:pt x="9" y="303"/>
                    </a:lnTo>
                    <a:lnTo>
                      <a:pt x="6" y="301"/>
                    </a:lnTo>
                    <a:lnTo>
                      <a:pt x="4" y="299"/>
                    </a:lnTo>
                    <a:lnTo>
                      <a:pt x="2" y="296"/>
                    </a:lnTo>
                    <a:lnTo>
                      <a:pt x="1" y="292"/>
                    </a:lnTo>
                    <a:lnTo>
                      <a:pt x="0" y="288"/>
                    </a:lnTo>
                    <a:lnTo>
                      <a:pt x="0" y="288"/>
                    </a:lnTo>
                    <a:lnTo>
                      <a:pt x="0" y="257"/>
                    </a:lnTo>
                    <a:lnTo>
                      <a:pt x="1" y="227"/>
                    </a:lnTo>
                    <a:lnTo>
                      <a:pt x="4" y="165"/>
                    </a:lnTo>
                    <a:lnTo>
                      <a:pt x="4" y="165"/>
                    </a:lnTo>
                    <a:lnTo>
                      <a:pt x="7" y="114"/>
                    </a:lnTo>
                    <a:lnTo>
                      <a:pt x="8" y="89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9" y="47"/>
                    </a:lnTo>
                    <a:lnTo>
                      <a:pt x="11" y="34"/>
                    </a:lnTo>
                    <a:lnTo>
                      <a:pt x="15" y="24"/>
                    </a:lnTo>
                    <a:lnTo>
                      <a:pt x="19" y="18"/>
                    </a:lnTo>
                    <a:lnTo>
                      <a:pt x="22" y="14"/>
                    </a:lnTo>
                    <a:lnTo>
                      <a:pt x="25" y="11"/>
                    </a:lnTo>
                    <a:lnTo>
                      <a:pt x="29" y="8"/>
                    </a:lnTo>
                    <a:lnTo>
                      <a:pt x="34" y="6"/>
                    </a:lnTo>
                    <a:lnTo>
                      <a:pt x="39" y="4"/>
                    </a:lnTo>
                    <a:lnTo>
                      <a:pt x="51" y="1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112" y="3"/>
                    </a:lnTo>
                    <a:lnTo>
                      <a:pt x="153" y="7"/>
                    </a:lnTo>
                    <a:lnTo>
                      <a:pt x="193" y="13"/>
                    </a:lnTo>
                    <a:lnTo>
                      <a:pt x="234" y="18"/>
                    </a:lnTo>
                    <a:lnTo>
                      <a:pt x="234" y="18"/>
                    </a:lnTo>
                    <a:lnTo>
                      <a:pt x="284" y="26"/>
                    </a:lnTo>
                    <a:lnTo>
                      <a:pt x="335" y="32"/>
                    </a:lnTo>
                    <a:lnTo>
                      <a:pt x="385" y="37"/>
                    </a:lnTo>
                    <a:lnTo>
                      <a:pt x="410" y="38"/>
                    </a:lnTo>
                    <a:lnTo>
                      <a:pt x="436" y="38"/>
                    </a:lnTo>
                    <a:lnTo>
                      <a:pt x="436" y="38"/>
                    </a:lnTo>
                    <a:lnTo>
                      <a:pt x="440" y="39"/>
                    </a:lnTo>
                    <a:lnTo>
                      <a:pt x="443" y="40"/>
                    </a:lnTo>
                    <a:lnTo>
                      <a:pt x="446" y="41"/>
                    </a:lnTo>
                    <a:lnTo>
                      <a:pt x="448" y="44"/>
                    </a:lnTo>
                    <a:lnTo>
                      <a:pt x="450" y="46"/>
                    </a:lnTo>
                    <a:lnTo>
                      <a:pt x="451" y="49"/>
                    </a:lnTo>
                    <a:lnTo>
                      <a:pt x="452" y="57"/>
                    </a:lnTo>
                    <a:lnTo>
                      <a:pt x="452" y="57"/>
                    </a:lnTo>
                    <a:lnTo>
                      <a:pt x="451" y="63"/>
                    </a:lnTo>
                    <a:lnTo>
                      <a:pt x="450" y="66"/>
                    </a:lnTo>
                    <a:lnTo>
                      <a:pt x="448" y="69"/>
                    </a:lnTo>
                    <a:lnTo>
                      <a:pt x="446" y="71"/>
                    </a:lnTo>
                    <a:lnTo>
                      <a:pt x="443" y="73"/>
                    </a:lnTo>
                    <a:lnTo>
                      <a:pt x="440" y="74"/>
                    </a:lnTo>
                    <a:lnTo>
                      <a:pt x="436" y="74"/>
                    </a:lnTo>
                    <a:lnTo>
                      <a:pt x="436" y="74"/>
                    </a:lnTo>
                    <a:lnTo>
                      <a:pt x="410" y="73"/>
                    </a:lnTo>
                    <a:lnTo>
                      <a:pt x="384" y="72"/>
                    </a:lnTo>
                    <a:lnTo>
                      <a:pt x="335" y="67"/>
                    </a:lnTo>
                    <a:lnTo>
                      <a:pt x="335" y="67"/>
                    </a:lnTo>
                    <a:lnTo>
                      <a:pt x="293" y="64"/>
                    </a:lnTo>
                    <a:lnTo>
                      <a:pt x="293" y="64"/>
                    </a:lnTo>
                    <a:lnTo>
                      <a:pt x="249" y="59"/>
                    </a:lnTo>
                    <a:lnTo>
                      <a:pt x="207" y="55"/>
                    </a:lnTo>
                    <a:lnTo>
                      <a:pt x="167" y="49"/>
                    </a:lnTo>
                    <a:lnTo>
                      <a:pt x="131" y="43"/>
                    </a:lnTo>
                    <a:lnTo>
                      <a:pt x="131" y="43"/>
                    </a:lnTo>
                    <a:lnTo>
                      <a:pt x="97" y="38"/>
                    </a:lnTo>
                    <a:lnTo>
                      <a:pt x="77" y="37"/>
                    </a:lnTo>
                    <a:lnTo>
                      <a:pt x="59" y="36"/>
                    </a:lnTo>
                    <a:lnTo>
                      <a:pt x="59" y="36"/>
                    </a:lnTo>
                    <a:lnTo>
                      <a:pt x="59" y="36"/>
                    </a:lnTo>
                    <a:lnTo>
                      <a:pt x="54" y="37"/>
                    </a:lnTo>
                    <a:lnTo>
                      <a:pt x="49" y="40"/>
                    </a:lnTo>
                    <a:lnTo>
                      <a:pt x="49" y="40"/>
                    </a:lnTo>
                    <a:lnTo>
                      <a:pt x="46" y="43"/>
                    </a:lnTo>
                    <a:lnTo>
                      <a:pt x="45" y="47"/>
                    </a:lnTo>
                    <a:lnTo>
                      <a:pt x="43" y="56"/>
                    </a:lnTo>
                    <a:lnTo>
                      <a:pt x="43" y="66"/>
                    </a:lnTo>
                    <a:lnTo>
                      <a:pt x="44" y="76"/>
                    </a:lnTo>
                    <a:lnTo>
                      <a:pt x="44" y="76"/>
                    </a:lnTo>
                    <a:lnTo>
                      <a:pt x="45" y="84"/>
                    </a:lnTo>
                    <a:lnTo>
                      <a:pt x="45" y="90"/>
                    </a:lnTo>
                    <a:lnTo>
                      <a:pt x="45" y="90"/>
                    </a:lnTo>
                    <a:lnTo>
                      <a:pt x="42" y="113"/>
                    </a:lnTo>
                    <a:lnTo>
                      <a:pt x="41" y="137"/>
                    </a:lnTo>
                    <a:lnTo>
                      <a:pt x="40" y="161"/>
                    </a:lnTo>
                    <a:lnTo>
                      <a:pt x="41" y="184"/>
                    </a:lnTo>
                    <a:lnTo>
                      <a:pt x="41" y="184"/>
                    </a:lnTo>
                    <a:lnTo>
                      <a:pt x="41" y="207"/>
                    </a:lnTo>
                    <a:lnTo>
                      <a:pt x="41" y="207"/>
                    </a:lnTo>
                    <a:lnTo>
                      <a:pt x="40" y="226"/>
                    </a:lnTo>
                    <a:lnTo>
                      <a:pt x="38" y="245"/>
                    </a:lnTo>
                    <a:lnTo>
                      <a:pt x="38" y="245"/>
                    </a:lnTo>
                    <a:lnTo>
                      <a:pt x="37" y="266"/>
                    </a:lnTo>
                    <a:lnTo>
                      <a:pt x="36" y="289"/>
                    </a:lnTo>
                    <a:lnTo>
                      <a:pt x="36" y="289"/>
                    </a:lnTo>
                    <a:lnTo>
                      <a:pt x="36" y="292"/>
                    </a:lnTo>
                    <a:lnTo>
                      <a:pt x="35" y="295"/>
                    </a:lnTo>
                    <a:lnTo>
                      <a:pt x="34" y="298"/>
                    </a:lnTo>
                    <a:lnTo>
                      <a:pt x="32" y="300"/>
                    </a:lnTo>
                    <a:lnTo>
                      <a:pt x="32" y="300"/>
                    </a:lnTo>
                    <a:lnTo>
                      <a:pt x="29" y="302"/>
                    </a:lnTo>
                    <a:lnTo>
                      <a:pt x="26" y="304"/>
                    </a:lnTo>
                    <a:lnTo>
                      <a:pt x="23" y="306"/>
                    </a:lnTo>
                    <a:lnTo>
                      <a:pt x="19" y="306"/>
                    </a:lnTo>
                    <a:lnTo>
                      <a:pt x="19" y="30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4" name="Freeform 399"/>
              <p:cNvSpPr/>
              <p:nvPr/>
            </p:nvSpPr>
            <p:spPr bwMode="auto">
              <a:xfrm>
                <a:off x="4329113" y="3263900"/>
                <a:ext cx="242888" cy="22225"/>
              </a:xfrm>
              <a:custGeom>
                <a:avLst/>
                <a:gdLst/>
                <a:ahLst/>
                <a:cxnLst>
                  <a:cxn ang="0">
                    <a:pos x="189" y="42"/>
                  </a:cxn>
                  <a:cxn ang="0">
                    <a:pos x="174" y="42"/>
                  </a:cxn>
                  <a:cxn ang="0">
                    <a:pos x="116" y="40"/>
                  </a:cxn>
                  <a:cxn ang="0">
                    <a:pos x="43" y="38"/>
                  </a:cxn>
                  <a:cxn ang="0">
                    <a:pos x="18" y="36"/>
                  </a:cxn>
                  <a:cxn ang="0">
                    <a:pos x="11" y="34"/>
                  </a:cxn>
                  <a:cxn ang="0">
                    <a:pos x="5" y="29"/>
                  </a:cxn>
                  <a:cxn ang="0">
                    <a:pos x="1" y="22"/>
                  </a:cxn>
                  <a:cxn ang="0">
                    <a:pos x="0" y="15"/>
                  </a:cxn>
                  <a:cxn ang="0">
                    <a:pos x="5" y="5"/>
                  </a:cxn>
                  <a:cxn ang="0">
                    <a:pos x="9" y="1"/>
                  </a:cxn>
                  <a:cxn ang="0">
                    <a:pos x="16" y="0"/>
                  </a:cxn>
                  <a:cxn ang="0">
                    <a:pos x="17" y="0"/>
                  </a:cxn>
                  <a:cxn ang="0">
                    <a:pos x="61" y="3"/>
                  </a:cxn>
                  <a:cxn ang="0">
                    <a:pos x="106" y="4"/>
                  </a:cxn>
                  <a:cxn ang="0">
                    <a:pos x="189" y="7"/>
                  </a:cxn>
                  <a:cxn ang="0">
                    <a:pos x="218" y="8"/>
                  </a:cxn>
                  <a:cxn ang="0">
                    <a:pos x="257" y="7"/>
                  </a:cxn>
                  <a:cxn ang="0">
                    <a:pos x="300" y="6"/>
                  </a:cxn>
                  <a:cxn ang="0">
                    <a:pos x="393" y="4"/>
                  </a:cxn>
                  <a:cxn ang="0">
                    <a:pos x="424" y="4"/>
                  </a:cxn>
                  <a:cxn ang="0">
                    <a:pos x="447" y="6"/>
                  </a:cxn>
                  <a:cxn ang="0">
                    <a:pos x="454" y="9"/>
                  </a:cxn>
                  <a:cxn ang="0">
                    <a:pos x="458" y="13"/>
                  </a:cxn>
                  <a:cxn ang="0">
                    <a:pos x="459" y="22"/>
                  </a:cxn>
                  <a:cxn ang="0">
                    <a:pos x="457" y="29"/>
                  </a:cxn>
                  <a:cxn ang="0">
                    <a:pos x="453" y="35"/>
                  </a:cxn>
                  <a:cxn ang="0">
                    <a:pos x="448" y="40"/>
                  </a:cxn>
                  <a:cxn ang="0">
                    <a:pos x="439" y="41"/>
                  </a:cxn>
                  <a:cxn ang="0">
                    <a:pos x="439" y="41"/>
                  </a:cxn>
                  <a:cxn ang="0">
                    <a:pos x="436" y="41"/>
                  </a:cxn>
                  <a:cxn ang="0">
                    <a:pos x="424" y="39"/>
                  </a:cxn>
                  <a:cxn ang="0">
                    <a:pos x="372" y="38"/>
                  </a:cxn>
                  <a:cxn ang="0">
                    <a:pos x="322" y="38"/>
                  </a:cxn>
                  <a:cxn ang="0">
                    <a:pos x="268" y="40"/>
                  </a:cxn>
                  <a:cxn ang="0">
                    <a:pos x="189" y="42"/>
                  </a:cxn>
                </a:cxnLst>
                <a:rect l="0" t="0" r="r" b="b"/>
                <a:pathLst>
                  <a:path w="459" h="42">
                    <a:moveTo>
                      <a:pt x="189" y="42"/>
                    </a:moveTo>
                    <a:lnTo>
                      <a:pt x="189" y="42"/>
                    </a:lnTo>
                    <a:lnTo>
                      <a:pt x="174" y="42"/>
                    </a:lnTo>
                    <a:lnTo>
                      <a:pt x="174" y="42"/>
                    </a:lnTo>
                    <a:lnTo>
                      <a:pt x="116" y="40"/>
                    </a:lnTo>
                    <a:lnTo>
                      <a:pt x="116" y="40"/>
                    </a:lnTo>
                    <a:lnTo>
                      <a:pt x="68" y="39"/>
                    </a:lnTo>
                    <a:lnTo>
                      <a:pt x="43" y="38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4" y="35"/>
                    </a:lnTo>
                    <a:lnTo>
                      <a:pt x="11" y="34"/>
                    </a:lnTo>
                    <a:lnTo>
                      <a:pt x="8" y="32"/>
                    </a:lnTo>
                    <a:lnTo>
                      <a:pt x="5" y="29"/>
                    </a:lnTo>
                    <a:lnTo>
                      <a:pt x="2" y="26"/>
                    </a:lnTo>
                    <a:lnTo>
                      <a:pt x="1" y="2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1" y="10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61" y="3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47" y="5"/>
                    </a:lnTo>
                    <a:lnTo>
                      <a:pt x="189" y="7"/>
                    </a:lnTo>
                    <a:lnTo>
                      <a:pt x="189" y="7"/>
                    </a:lnTo>
                    <a:lnTo>
                      <a:pt x="218" y="8"/>
                    </a:lnTo>
                    <a:lnTo>
                      <a:pt x="218" y="8"/>
                    </a:lnTo>
                    <a:lnTo>
                      <a:pt x="257" y="7"/>
                    </a:lnTo>
                    <a:lnTo>
                      <a:pt x="300" y="6"/>
                    </a:lnTo>
                    <a:lnTo>
                      <a:pt x="300" y="6"/>
                    </a:lnTo>
                    <a:lnTo>
                      <a:pt x="347" y="4"/>
                    </a:lnTo>
                    <a:lnTo>
                      <a:pt x="393" y="4"/>
                    </a:lnTo>
                    <a:lnTo>
                      <a:pt x="393" y="4"/>
                    </a:lnTo>
                    <a:lnTo>
                      <a:pt x="424" y="4"/>
                    </a:lnTo>
                    <a:lnTo>
                      <a:pt x="447" y="6"/>
                    </a:lnTo>
                    <a:lnTo>
                      <a:pt x="447" y="6"/>
                    </a:lnTo>
                    <a:lnTo>
                      <a:pt x="451" y="7"/>
                    </a:lnTo>
                    <a:lnTo>
                      <a:pt x="454" y="9"/>
                    </a:lnTo>
                    <a:lnTo>
                      <a:pt x="456" y="11"/>
                    </a:lnTo>
                    <a:lnTo>
                      <a:pt x="458" y="13"/>
                    </a:lnTo>
                    <a:lnTo>
                      <a:pt x="459" y="18"/>
                    </a:lnTo>
                    <a:lnTo>
                      <a:pt x="459" y="22"/>
                    </a:lnTo>
                    <a:lnTo>
                      <a:pt x="459" y="22"/>
                    </a:lnTo>
                    <a:lnTo>
                      <a:pt x="457" y="29"/>
                    </a:lnTo>
                    <a:lnTo>
                      <a:pt x="456" y="32"/>
                    </a:lnTo>
                    <a:lnTo>
                      <a:pt x="453" y="35"/>
                    </a:lnTo>
                    <a:lnTo>
                      <a:pt x="451" y="38"/>
                    </a:lnTo>
                    <a:lnTo>
                      <a:pt x="448" y="40"/>
                    </a:lnTo>
                    <a:lnTo>
                      <a:pt x="444" y="41"/>
                    </a:lnTo>
                    <a:lnTo>
                      <a:pt x="439" y="41"/>
                    </a:lnTo>
                    <a:lnTo>
                      <a:pt x="439" y="41"/>
                    </a:lnTo>
                    <a:lnTo>
                      <a:pt x="439" y="41"/>
                    </a:lnTo>
                    <a:lnTo>
                      <a:pt x="439" y="41"/>
                    </a:lnTo>
                    <a:lnTo>
                      <a:pt x="436" y="41"/>
                    </a:lnTo>
                    <a:lnTo>
                      <a:pt x="436" y="41"/>
                    </a:lnTo>
                    <a:lnTo>
                      <a:pt x="424" y="39"/>
                    </a:lnTo>
                    <a:lnTo>
                      <a:pt x="410" y="38"/>
                    </a:lnTo>
                    <a:lnTo>
                      <a:pt x="372" y="38"/>
                    </a:lnTo>
                    <a:lnTo>
                      <a:pt x="372" y="38"/>
                    </a:lnTo>
                    <a:lnTo>
                      <a:pt x="322" y="38"/>
                    </a:lnTo>
                    <a:lnTo>
                      <a:pt x="268" y="40"/>
                    </a:lnTo>
                    <a:lnTo>
                      <a:pt x="268" y="40"/>
                    </a:lnTo>
                    <a:lnTo>
                      <a:pt x="226" y="41"/>
                    </a:lnTo>
                    <a:lnTo>
                      <a:pt x="189" y="42"/>
                    </a:lnTo>
                    <a:lnTo>
                      <a:pt x="189" y="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5" name="Freeform 400"/>
              <p:cNvSpPr/>
              <p:nvPr/>
            </p:nvSpPr>
            <p:spPr bwMode="auto">
              <a:xfrm>
                <a:off x="4335463" y="3346450"/>
                <a:ext cx="173038" cy="19050"/>
              </a:xfrm>
              <a:custGeom>
                <a:avLst/>
                <a:gdLst/>
                <a:ahLst/>
                <a:cxnLst>
                  <a:cxn ang="0">
                    <a:pos x="17" y="36"/>
                  </a:cxn>
                  <a:cxn ang="0">
                    <a:pos x="17" y="36"/>
                  </a:cxn>
                  <a:cxn ang="0">
                    <a:pos x="13" y="35"/>
                  </a:cxn>
                  <a:cxn ang="0">
                    <a:pos x="10" y="34"/>
                  </a:cxn>
                  <a:cxn ang="0">
                    <a:pos x="7" y="32"/>
                  </a:cxn>
                  <a:cxn ang="0">
                    <a:pos x="4" y="30"/>
                  </a:cxn>
                  <a:cxn ang="0">
                    <a:pos x="3" y="28"/>
                  </a:cxn>
                  <a:cxn ang="0">
                    <a:pos x="1" y="25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1" y="11"/>
                  </a:cxn>
                  <a:cxn ang="0">
                    <a:pos x="3" y="8"/>
                  </a:cxn>
                  <a:cxn ang="0">
                    <a:pos x="4" y="5"/>
                  </a:cxn>
                  <a:cxn ang="0">
                    <a:pos x="7" y="3"/>
                  </a:cxn>
                  <a:cxn ang="0">
                    <a:pos x="10" y="1"/>
                  </a:cxn>
                  <a:cxn ang="0">
                    <a:pos x="13" y="0"/>
                  </a:cxn>
                  <a:cxn ang="0">
                    <a:pos x="17" y="0"/>
                  </a:cxn>
                  <a:cxn ang="0">
                    <a:pos x="312" y="0"/>
                  </a:cxn>
                  <a:cxn ang="0">
                    <a:pos x="312" y="0"/>
                  </a:cxn>
                  <a:cxn ang="0">
                    <a:pos x="316" y="0"/>
                  </a:cxn>
                  <a:cxn ang="0">
                    <a:pos x="319" y="1"/>
                  </a:cxn>
                  <a:cxn ang="0">
                    <a:pos x="322" y="3"/>
                  </a:cxn>
                  <a:cxn ang="0">
                    <a:pos x="324" y="5"/>
                  </a:cxn>
                  <a:cxn ang="0">
                    <a:pos x="326" y="8"/>
                  </a:cxn>
                  <a:cxn ang="0">
                    <a:pos x="327" y="11"/>
                  </a:cxn>
                  <a:cxn ang="0">
                    <a:pos x="328" y="17"/>
                  </a:cxn>
                  <a:cxn ang="0">
                    <a:pos x="328" y="17"/>
                  </a:cxn>
                  <a:cxn ang="0">
                    <a:pos x="327" y="25"/>
                  </a:cxn>
                  <a:cxn ang="0">
                    <a:pos x="326" y="28"/>
                  </a:cxn>
                  <a:cxn ang="0">
                    <a:pos x="324" y="30"/>
                  </a:cxn>
                  <a:cxn ang="0">
                    <a:pos x="322" y="32"/>
                  </a:cxn>
                  <a:cxn ang="0">
                    <a:pos x="319" y="34"/>
                  </a:cxn>
                  <a:cxn ang="0">
                    <a:pos x="316" y="35"/>
                  </a:cxn>
                  <a:cxn ang="0">
                    <a:pos x="312" y="36"/>
                  </a:cxn>
                  <a:cxn ang="0">
                    <a:pos x="17" y="36"/>
                  </a:cxn>
                </a:cxnLst>
                <a:rect l="0" t="0" r="r" b="b"/>
                <a:pathLst>
                  <a:path w="328" h="36">
                    <a:moveTo>
                      <a:pt x="17" y="36"/>
                    </a:moveTo>
                    <a:lnTo>
                      <a:pt x="17" y="36"/>
                    </a:lnTo>
                    <a:lnTo>
                      <a:pt x="13" y="35"/>
                    </a:lnTo>
                    <a:lnTo>
                      <a:pt x="10" y="34"/>
                    </a:lnTo>
                    <a:lnTo>
                      <a:pt x="7" y="32"/>
                    </a:lnTo>
                    <a:lnTo>
                      <a:pt x="4" y="30"/>
                    </a:lnTo>
                    <a:lnTo>
                      <a:pt x="3" y="28"/>
                    </a:lnTo>
                    <a:lnTo>
                      <a:pt x="1" y="25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10" y="1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312" y="0"/>
                    </a:lnTo>
                    <a:lnTo>
                      <a:pt x="312" y="0"/>
                    </a:lnTo>
                    <a:lnTo>
                      <a:pt x="316" y="0"/>
                    </a:lnTo>
                    <a:lnTo>
                      <a:pt x="319" y="1"/>
                    </a:lnTo>
                    <a:lnTo>
                      <a:pt x="322" y="3"/>
                    </a:lnTo>
                    <a:lnTo>
                      <a:pt x="324" y="5"/>
                    </a:lnTo>
                    <a:lnTo>
                      <a:pt x="326" y="8"/>
                    </a:lnTo>
                    <a:lnTo>
                      <a:pt x="327" y="11"/>
                    </a:lnTo>
                    <a:lnTo>
                      <a:pt x="328" y="17"/>
                    </a:lnTo>
                    <a:lnTo>
                      <a:pt x="328" y="17"/>
                    </a:lnTo>
                    <a:lnTo>
                      <a:pt x="327" y="25"/>
                    </a:lnTo>
                    <a:lnTo>
                      <a:pt x="326" y="28"/>
                    </a:lnTo>
                    <a:lnTo>
                      <a:pt x="324" y="30"/>
                    </a:lnTo>
                    <a:lnTo>
                      <a:pt x="322" y="32"/>
                    </a:lnTo>
                    <a:lnTo>
                      <a:pt x="319" y="34"/>
                    </a:lnTo>
                    <a:lnTo>
                      <a:pt x="316" y="35"/>
                    </a:lnTo>
                    <a:lnTo>
                      <a:pt x="312" y="36"/>
                    </a:lnTo>
                    <a:lnTo>
                      <a:pt x="17" y="3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6" name="Freeform 401"/>
              <p:cNvSpPr/>
              <p:nvPr/>
            </p:nvSpPr>
            <p:spPr bwMode="auto">
              <a:xfrm>
                <a:off x="4332288" y="3421063"/>
                <a:ext cx="63500" cy="23813"/>
              </a:xfrm>
              <a:custGeom>
                <a:avLst/>
                <a:gdLst/>
                <a:ahLst/>
                <a:cxnLst>
                  <a:cxn ang="0">
                    <a:pos x="79" y="44"/>
                  </a:cxn>
                  <a:cxn ang="0">
                    <a:pos x="61" y="40"/>
                  </a:cxn>
                  <a:cxn ang="0">
                    <a:pos x="57" y="39"/>
                  </a:cxn>
                  <a:cxn ang="0">
                    <a:pos x="54" y="37"/>
                  </a:cxn>
                  <a:cxn ang="0">
                    <a:pos x="53" y="36"/>
                  </a:cxn>
                  <a:cxn ang="0">
                    <a:pos x="44" y="35"/>
                  </a:cxn>
                  <a:cxn ang="0">
                    <a:pos x="40" y="35"/>
                  </a:cxn>
                  <a:cxn ang="0">
                    <a:pos x="33" y="36"/>
                  </a:cxn>
                  <a:cxn ang="0">
                    <a:pos x="16" y="37"/>
                  </a:cxn>
                  <a:cxn ang="0">
                    <a:pos x="16" y="37"/>
                  </a:cxn>
                  <a:cxn ang="0">
                    <a:pos x="9" y="36"/>
                  </a:cxn>
                  <a:cxn ang="0">
                    <a:pos x="4" y="32"/>
                  </a:cxn>
                  <a:cxn ang="0">
                    <a:pos x="0" y="21"/>
                  </a:cxn>
                  <a:cxn ang="0">
                    <a:pos x="1" y="15"/>
                  </a:cxn>
                  <a:cxn ang="0">
                    <a:pos x="4" y="8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29" y="1"/>
                  </a:cxn>
                  <a:cxn ang="0">
                    <a:pos x="45" y="0"/>
                  </a:cxn>
                  <a:cxn ang="0">
                    <a:pos x="57" y="1"/>
                  </a:cxn>
                  <a:cxn ang="0">
                    <a:pos x="67" y="3"/>
                  </a:cxn>
                  <a:cxn ang="0">
                    <a:pos x="74" y="6"/>
                  </a:cxn>
                  <a:cxn ang="0">
                    <a:pos x="102" y="6"/>
                  </a:cxn>
                  <a:cxn ang="0">
                    <a:pos x="110" y="8"/>
                  </a:cxn>
                  <a:cxn ang="0">
                    <a:pos x="115" y="13"/>
                  </a:cxn>
                  <a:cxn ang="0">
                    <a:pos x="118" y="18"/>
                  </a:cxn>
                  <a:cxn ang="0">
                    <a:pos x="119" y="25"/>
                  </a:cxn>
                  <a:cxn ang="0">
                    <a:pos x="117" y="34"/>
                  </a:cxn>
                  <a:cxn ang="0">
                    <a:pos x="112" y="39"/>
                  </a:cxn>
                  <a:cxn ang="0">
                    <a:pos x="106" y="43"/>
                  </a:cxn>
                  <a:cxn ang="0">
                    <a:pos x="102" y="43"/>
                  </a:cxn>
                  <a:cxn ang="0">
                    <a:pos x="90" y="43"/>
                  </a:cxn>
                  <a:cxn ang="0">
                    <a:pos x="79" y="44"/>
                  </a:cxn>
                </a:cxnLst>
                <a:rect l="0" t="0" r="r" b="b"/>
                <a:pathLst>
                  <a:path w="119" h="44">
                    <a:moveTo>
                      <a:pt x="79" y="44"/>
                    </a:moveTo>
                    <a:lnTo>
                      <a:pt x="79" y="44"/>
                    </a:lnTo>
                    <a:lnTo>
                      <a:pt x="69" y="43"/>
                    </a:lnTo>
                    <a:lnTo>
                      <a:pt x="61" y="40"/>
                    </a:lnTo>
                    <a:lnTo>
                      <a:pt x="61" y="40"/>
                    </a:lnTo>
                    <a:lnTo>
                      <a:pt x="57" y="39"/>
                    </a:lnTo>
                    <a:lnTo>
                      <a:pt x="54" y="37"/>
                    </a:lnTo>
                    <a:lnTo>
                      <a:pt x="54" y="37"/>
                    </a:lnTo>
                    <a:lnTo>
                      <a:pt x="53" y="36"/>
                    </a:lnTo>
                    <a:lnTo>
                      <a:pt x="53" y="36"/>
                    </a:lnTo>
                    <a:lnTo>
                      <a:pt x="44" y="35"/>
                    </a:lnTo>
                    <a:lnTo>
                      <a:pt x="44" y="35"/>
                    </a:lnTo>
                    <a:lnTo>
                      <a:pt x="40" y="35"/>
                    </a:lnTo>
                    <a:lnTo>
                      <a:pt x="40" y="35"/>
                    </a:lnTo>
                    <a:lnTo>
                      <a:pt x="33" y="36"/>
                    </a:lnTo>
                    <a:lnTo>
                      <a:pt x="33" y="36"/>
                    </a:lnTo>
                    <a:lnTo>
                      <a:pt x="16" y="37"/>
                    </a:lnTo>
                    <a:lnTo>
                      <a:pt x="16" y="37"/>
                    </a:lnTo>
                    <a:lnTo>
                      <a:pt x="16" y="37"/>
                    </a:lnTo>
                    <a:lnTo>
                      <a:pt x="16" y="37"/>
                    </a:lnTo>
                    <a:lnTo>
                      <a:pt x="12" y="37"/>
                    </a:lnTo>
                    <a:lnTo>
                      <a:pt x="9" y="36"/>
                    </a:lnTo>
                    <a:lnTo>
                      <a:pt x="6" y="34"/>
                    </a:lnTo>
                    <a:lnTo>
                      <a:pt x="4" y="32"/>
                    </a:lnTo>
                    <a:lnTo>
                      <a:pt x="1" y="27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1" y="15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2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57" y="1"/>
                    </a:lnTo>
                    <a:lnTo>
                      <a:pt x="67" y="3"/>
                    </a:lnTo>
                    <a:lnTo>
                      <a:pt x="67" y="3"/>
                    </a:lnTo>
                    <a:lnTo>
                      <a:pt x="72" y="5"/>
                    </a:lnTo>
                    <a:lnTo>
                      <a:pt x="74" y="6"/>
                    </a:lnTo>
                    <a:lnTo>
                      <a:pt x="102" y="6"/>
                    </a:lnTo>
                    <a:lnTo>
                      <a:pt x="102" y="6"/>
                    </a:lnTo>
                    <a:lnTo>
                      <a:pt x="106" y="6"/>
                    </a:lnTo>
                    <a:lnTo>
                      <a:pt x="110" y="8"/>
                    </a:lnTo>
                    <a:lnTo>
                      <a:pt x="112" y="9"/>
                    </a:lnTo>
                    <a:lnTo>
                      <a:pt x="115" y="13"/>
                    </a:lnTo>
                    <a:lnTo>
                      <a:pt x="117" y="15"/>
                    </a:lnTo>
                    <a:lnTo>
                      <a:pt x="118" y="18"/>
                    </a:lnTo>
                    <a:lnTo>
                      <a:pt x="119" y="25"/>
                    </a:lnTo>
                    <a:lnTo>
                      <a:pt x="119" y="25"/>
                    </a:lnTo>
                    <a:lnTo>
                      <a:pt x="118" y="31"/>
                    </a:lnTo>
                    <a:lnTo>
                      <a:pt x="117" y="34"/>
                    </a:lnTo>
                    <a:lnTo>
                      <a:pt x="115" y="36"/>
                    </a:lnTo>
                    <a:lnTo>
                      <a:pt x="112" y="39"/>
                    </a:lnTo>
                    <a:lnTo>
                      <a:pt x="110" y="40"/>
                    </a:lnTo>
                    <a:lnTo>
                      <a:pt x="106" y="43"/>
                    </a:lnTo>
                    <a:lnTo>
                      <a:pt x="102" y="43"/>
                    </a:lnTo>
                    <a:lnTo>
                      <a:pt x="102" y="43"/>
                    </a:lnTo>
                    <a:lnTo>
                      <a:pt x="90" y="43"/>
                    </a:lnTo>
                    <a:lnTo>
                      <a:pt x="90" y="43"/>
                    </a:lnTo>
                    <a:lnTo>
                      <a:pt x="79" y="44"/>
                    </a:lnTo>
                    <a:lnTo>
                      <a:pt x="79" y="4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7" name="Freeform 402"/>
              <p:cNvSpPr/>
              <p:nvPr/>
            </p:nvSpPr>
            <p:spPr bwMode="auto">
              <a:xfrm>
                <a:off x="4427538" y="3421063"/>
                <a:ext cx="68263" cy="22225"/>
              </a:xfrm>
              <a:custGeom>
                <a:avLst/>
                <a:gdLst/>
                <a:ahLst/>
                <a:cxnLst>
                  <a:cxn ang="0">
                    <a:pos x="18" y="42"/>
                  </a:cxn>
                  <a:cxn ang="0">
                    <a:pos x="18" y="42"/>
                  </a:cxn>
                  <a:cxn ang="0">
                    <a:pos x="14" y="42"/>
                  </a:cxn>
                  <a:cxn ang="0">
                    <a:pos x="10" y="39"/>
                  </a:cxn>
                  <a:cxn ang="0">
                    <a:pos x="7" y="38"/>
                  </a:cxn>
                  <a:cxn ang="0">
                    <a:pos x="4" y="36"/>
                  </a:cxn>
                  <a:cxn ang="0">
                    <a:pos x="2" y="33"/>
                  </a:cxn>
                  <a:cxn ang="0">
                    <a:pos x="1" y="30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1" y="17"/>
                  </a:cxn>
                  <a:cxn ang="0">
                    <a:pos x="2" y="14"/>
                  </a:cxn>
                  <a:cxn ang="0">
                    <a:pos x="4" y="12"/>
                  </a:cxn>
                  <a:cxn ang="0">
                    <a:pos x="8" y="8"/>
                  </a:cxn>
                  <a:cxn ang="0">
                    <a:pos x="10" y="7"/>
                  </a:cxn>
                  <a:cxn ang="0">
                    <a:pos x="14" y="5"/>
                  </a:cxn>
                  <a:cxn ang="0">
                    <a:pos x="18" y="5"/>
                  </a:cxn>
                  <a:cxn ang="0">
                    <a:pos x="18" y="5"/>
                  </a:cxn>
                  <a:cxn ang="0">
                    <a:pos x="42" y="4"/>
                  </a:cxn>
                  <a:cxn ang="0">
                    <a:pos x="65" y="3"/>
                  </a:cxn>
                  <a:cxn ang="0">
                    <a:pos x="65" y="3"/>
                  </a:cxn>
                  <a:cxn ang="0">
                    <a:pos x="89" y="1"/>
                  </a:cxn>
                  <a:cxn ang="0">
                    <a:pos x="113" y="0"/>
                  </a:cxn>
                  <a:cxn ang="0">
                    <a:pos x="113" y="0"/>
                  </a:cxn>
                  <a:cxn ang="0">
                    <a:pos x="117" y="1"/>
                  </a:cxn>
                  <a:cxn ang="0">
                    <a:pos x="120" y="2"/>
                  </a:cxn>
                  <a:cxn ang="0">
                    <a:pos x="123" y="4"/>
                  </a:cxn>
                  <a:cxn ang="0">
                    <a:pos x="125" y="6"/>
                  </a:cxn>
                  <a:cxn ang="0">
                    <a:pos x="127" y="8"/>
                  </a:cxn>
                  <a:cxn ang="0">
                    <a:pos x="128" y="12"/>
                  </a:cxn>
                  <a:cxn ang="0">
                    <a:pos x="129" y="19"/>
                  </a:cxn>
                  <a:cxn ang="0">
                    <a:pos x="129" y="19"/>
                  </a:cxn>
                  <a:cxn ang="0">
                    <a:pos x="128" y="25"/>
                  </a:cxn>
                  <a:cxn ang="0">
                    <a:pos x="127" y="28"/>
                  </a:cxn>
                  <a:cxn ang="0">
                    <a:pos x="125" y="31"/>
                  </a:cxn>
                  <a:cxn ang="0">
                    <a:pos x="123" y="33"/>
                  </a:cxn>
                  <a:cxn ang="0">
                    <a:pos x="120" y="35"/>
                  </a:cxn>
                  <a:cxn ang="0">
                    <a:pos x="117" y="36"/>
                  </a:cxn>
                  <a:cxn ang="0">
                    <a:pos x="113" y="36"/>
                  </a:cxn>
                  <a:cxn ang="0">
                    <a:pos x="113" y="36"/>
                  </a:cxn>
                  <a:cxn ang="0">
                    <a:pos x="88" y="37"/>
                  </a:cxn>
                  <a:cxn ang="0">
                    <a:pos x="64" y="39"/>
                  </a:cxn>
                  <a:cxn ang="0">
                    <a:pos x="64" y="39"/>
                  </a:cxn>
                  <a:cxn ang="0">
                    <a:pos x="42" y="41"/>
                  </a:cxn>
                  <a:cxn ang="0">
                    <a:pos x="18" y="42"/>
                  </a:cxn>
                  <a:cxn ang="0">
                    <a:pos x="18" y="42"/>
                  </a:cxn>
                </a:cxnLst>
                <a:rect l="0" t="0" r="r" b="b"/>
                <a:pathLst>
                  <a:path w="129" h="42">
                    <a:moveTo>
                      <a:pt x="18" y="42"/>
                    </a:moveTo>
                    <a:lnTo>
                      <a:pt x="18" y="42"/>
                    </a:lnTo>
                    <a:lnTo>
                      <a:pt x="14" y="42"/>
                    </a:lnTo>
                    <a:lnTo>
                      <a:pt x="10" y="39"/>
                    </a:lnTo>
                    <a:lnTo>
                      <a:pt x="7" y="38"/>
                    </a:lnTo>
                    <a:lnTo>
                      <a:pt x="4" y="36"/>
                    </a:lnTo>
                    <a:lnTo>
                      <a:pt x="2" y="33"/>
                    </a:lnTo>
                    <a:lnTo>
                      <a:pt x="1" y="3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" y="17"/>
                    </a:lnTo>
                    <a:lnTo>
                      <a:pt x="2" y="14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0" y="7"/>
                    </a:lnTo>
                    <a:lnTo>
                      <a:pt x="14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42" y="4"/>
                    </a:lnTo>
                    <a:lnTo>
                      <a:pt x="65" y="3"/>
                    </a:lnTo>
                    <a:lnTo>
                      <a:pt x="65" y="3"/>
                    </a:lnTo>
                    <a:lnTo>
                      <a:pt x="89" y="1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7" y="1"/>
                    </a:lnTo>
                    <a:lnTo>
                      <a:pt x="120" y="2"/>
                    </a:lnTo>
                    <a:lnTo>
                      <a:pt x="123" y="4"/>
                    </a:lnTo>
                    <a:lnTo>
                      <a:pt x="125" y="6"/>
                    </a:lnTo>
                    <a:lnTo>
                      <a:pt x="127" y="8"/>
                    </a:lnTo>
                    <a:lnTo>
                      <a:pt x="128" y="12"/>
                    </a:lnTo>
                    <a:lnTo>
                      <a:pt x="129" y="19"/>
                    </a:lnTo>
                    <a:lnTo>
                      <a:pt x="129" y="19"/>
                    </a:lnTo>
                    <a:lnTo>
                      <a:pt x="128" y="25"/>
                    </a:lnTo>
                    <a:lnTo>
                      <a:pt x="127" y="28"/>
                    </a:lnTo>
                    <a:lnTo>
                      <a:pt x="125" y="31"/>
                    </a:lnTo>
                    <a:lnTo>
                      <a:pt x="123" y="33"/>
                    </a:lnTo>
                    <a:lnTo>
                      <a:pt x="120" y="35"/>
                    </a:lnTo>
                    <a:lnTo>
                      <a:pt x="117" y="36"/>
                    </a:lnTo>
                    <a:lnTo>
                      <a:pt x="113" y="36"/>
                    </a:lnTo>
                    <a:lnTo>
                      <a:pt x="113" y="36"/>
                    </a:lnTo>
                    <a:lnTo>
                      <a:pt x="88" y="37"/>
                    </a:lnTo>
                    <a:lnTo>
                      <a:pt x="64" y="39"/>
                    </a:lnTo>
                    <a:lnTo>
                      <a:pt x="64" y="39"/>
                    </a:lnTo>
                    <a:lnTo>
                      <a:pt x="42" y="41"/>
                    </a:lnTo>
                    <a:lnTo>
                      <a:pt x="18" y="42"/>
                    </a:lnTo>
                    <a:lnTo>
                      <a:pt x="18" y="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8" name="Freeform 403"/>
              <p:cNvSpPr/>
              <p:nvPr/>
            </p:nvSpPr>
            <p:spPr bwMode="auto">
              <a:xfrm>
                <a:off x="4335463" y="3495675"/>
                <a:ext cx="128588" cy="20638"/>
              </a:xfrm>
              <a:custGeom>
                <a:avLst/>
                <a:gdLst/>
                <a:ahLst/>
                <a:cxnLst>
                  <a:cxn ang="0">
                    <a:pos x="226" y="40"/>
                  </a:cxn>
                  <a:cxn ang="0">
                    <a:pos x="226" y="40"/>
                  </a:cxn>
                  <a:cxn ang="0">
                    <a:pos x="173" y="39"/>
                  </a:cxn>
                  <a:cxn ang="0">
                    <a:pos x="122" y="38"/>
                  </a:cxn>
                  <a:cxn ang="0">
                    <a:pos x="122" y="38"/>
                  </a:cxn>
                  <a:cxn ang="0">
                    <a:pos x="70" y="36"/>
                  </a:cxn>
                  <a:cxn ang="0">
                    <a:pos x="17" y="35"/>
                  </a:cxn>
                  <a:cxn ang="0">
                    <a:pos x="17" y="35"/>
                  </a:cxn>
                  <a:cxn ang="0">
                    <a:pos x="13" y="35"/>
                  </a:cxn>
                  <a:cxn ang="0">
                    <a:pos x="10" y="34"/>
                  </a:cxn>
                  <a:cxn ang="0">
                    <a:pos x="7" y="32"/>
                  </a:cxn>
                  <a:cxn ang="0">
                    <a:pos x="4" y="30"/>
                  </a:cxn>
                  <a:cxn ang="0">
                    <a:pos x="3" y="26"/>
                  </a:cxn>
                  <a:cxn ang="0">
                    <a:pos x="1" y="23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1" y="11"/>
                  </a:cxn>
                  <a:cxn ang="0">
                    <a:pos x="3" y="8"/>
                  </a:cxn>
                  <a:cxn ang="0">
                    <a:pos x="4" y="5"/>
                  </a:cxn>
                  <a:cxn ang="0">
                    <a:pos x="7" y="3"/>
                  </a:cxn>
                  <a:cxn ang="0">
                    <a:pos x="10" y="1"/>
                  </a:cxn>
                  <a:cxn ang="0">
                    <a:pos x="13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70" y="0"/>
                  </a:cxn>
                  <a:cxn ang="0">
                    <a:pos x="122" y="2"/>
                  </a:cxn>
                  <a:cxn ang="0">
                    <a:pos x="122" y="2"/>
                  </a:cxn>
                  <a:cxn ang="0">
                    <a:pos x="173" y="3"/>
                  </a:cxn>
                  <a:cxn ang="0">
                    <a:pos x="226" y="4"/>
                  </a:cxn>
                  <a:cxn ang="0">
                    <a:pos x="226" y="4"/>
                  </a:cxn>
                  <a:cxn ang="0">
                    <a:pos x="230" y="5"/>
                  </a:cxn>
                  <a:cxn ang="0">
                    <a:pos x="233" y="6"/>
                  </a:cxn>
                  <a:cxn ang="0">
                    <a:pos x="236" y="7"/>
                  </a:cxn>
                  <a:cxn ang="0">
                    <a:pos x="239" y="10"/>
                  </a:cxn>
                  <a:cxn ang="0">
                    <a:pos x="240" y="12"/>
                  </a:cxn>
                  <a:cxn ang="0">
                    <a:pos x="242" y="15"/>
                  </a:cxn>
                  <a:cxn ang="0">
                    <a:pos x="243" y="22"/>
                  </a:cxn>
                  <a:cxn ang="0">
                    <a:pos x="243" y="22"/>
                  </a:cxn>
                  <a:cxn ang="0">
                    <a:pos x="242" y="29"/>
                  </a:cxn>
                  <a:cxn ang="0">
                    <a:pos x="240" y="32"/>
                  </a:cxn>
                  <a:cxn ang="0">
                    <a:pos x="239" y="35"/>
                  </a:cxn>
                  <a:cxn ang="0">
                    <a:pos x="236" y="37"/>
                  </a:cxn>
                  <a:cxn ang="0">
                    <a:pos x="233" y="39"/>
                  </a:cxn>
                  <a:cxn ang="0">
                    <a:pos x="230" y="40"/>
                  </a:cxn>
                  <a:cxn ang="0">
                    <a:pos x="226" y="40"/>
                  </a:cxn>
                  <a:cxn ang="0">
                    <a:pos x="226" y="40"/>
                  </a:cxn>
                </a:cxnLst>
                <a:rect l="0" t="0" r="r" b="b"/>
                <a:pathLst>
                  <a:path w="243" h="40">
                    <a:moveTo>
                      <a:pt x="226" y="40"/>
                    </a:moveTo>
                    <a:lnTo>
                      <a:pt x="226" y="40"/>
                    </a:lnTo>
                    <a:lnTo>
                      <a:pt x="173" y="39"/>
                    </a:lnTo>
                    <a:lnTo>
                      <a:pt x="122" y="38"/>
                    </a:lnTo>
                    <a:lnTo>
                      <a:pt x="122" y="38"/>
                    </a:lnTo>
                    <a:lnTo>
                      <a:pt x="70" y="36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3" y="35"/>
                    </a:lnTo>
                    <a:lnTo>
                      <a:pt x="10" y="34"/>
                    </a:lnTo>
                    <a:lnTo>
                      <a:pt x="7" y="32"/>
                    </a:lnTo>
                    <a:lnTo>
                      <a:pt x="4" y="30"/>
                    </a:lnTo>
                    <a:lnTo>
                      <a:pt x="3" y="26"/>
                    </a:lnTo>
                    <a:lnTo>
                      <a:pt x="1" y="23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10" y="1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70" y="0"/>
                    </a:lnTo>
                    <a:lnTo>
                      <a:pt x="122" y="2"/>
                    </a:lnTo>
                    <a:lnTo>
                      <a:pt x="122" y="2"/>
                    </a:lnTo>
                    <a:lnTo>
                      <a:pt x="173" y="3"/>
                    </a:lnTo>
                    <a:lnTo>
                      <a:pt x="226" y="4"/>
                    </a:lnTo>
                    <a:lnTo>
                      <a:pt x="226" y="4"/>
                    </a:lnTo>
                    <a:lnTo>
                      <a:pt x="230" y="5"/>
                    </a:lnTo>
                    <a:lnTo>
                      <a:pt x="233" y="6"/>
                    </a:lnTo>
                    <a:lnTo>
                      <a:pt x="236" y="7"/>
                    </a:lnTo>
                    <a:lnTo>
                      <a:pt x="239" y="10"/>
                    </a:lnTo>
                    <a:lnTo>
                      <a:pt x="240" y="12"/>
                    </a:lnTo>
                    <a:lnTo>
                      <a:pt x="242" y="15"/>
                    </a:lnTo>
                    <a:lnTo>
                      <a:pt x="243" y="22"/>
                    </a:lnTo>
                    <a:lnTo>
                      <a:pt x="243" y="22"/>
                    </a:lnTo>
                    <a:lnTo>
                      <a:pt x="242" y="29"/>
                    </a:lnTo>
                    <a:lnTo>
                      <a:pt x="240" y="32"/>
                    </a:lnTo>
                    <a:lnTo>
                      <a:pt x="239" y="35"/>
                    </a:lnTo>
                    <a:lnTo>
                      <a:pt x="236" y="37"/>
                    </a:lnTo>
                    <a:lnTo>
                      <a:pt x="233" y="39"/>
                    </a:lnTo>
                    <a:lnTo>
                      <a:pt x="230" y="40"/>
                    </a:lnTo>
                    <a:lnTo>
                      <a:pt x="226" y="40"/>
                    </a:lnTo>
                    <a:lnTo>
                      <a:pt x="226" y="4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9" name="Freeform 404"/>
              <p:cNvSpPr/>
              <p:nvPr/>
            </p:nvSpPr>
            <p:spPr bwMode="auto">
              <a:xfrm>
                <a:off x="4332288" y="3560763"/>
                <a:ext cx="77788" cy="19050"/>
              </a:xfrm>
              <a:custGeom>
                <a:avLst/>
                <a:gdLst/>
                <a:ahLst/>
                <a:cxnLst>
                  <a:cxn ang="0">
                    <a:pos x="16" y="36"/>
                  </a:cxn>
                  <a:cxn ang="0">
                    <a:pos x="16" y="36"/>
                  </a:cxn>
                  <a:cxn ang="0">
                    <a:pos x="12" y="35"/>
                  </a:cxn>
                  <a:cxn ang="0">
                    <a:pos x="9" y="34"/>
                  </a:cxn>
                  <a:cxn ang="0">
                    <a:pos x="6" y="33"/>
                  </a:cxn>
                  <a:cxn ang="0">
                    <a:pos x="4" y="30"/>
                  </a:cxn>
                  <a:cxn ang="0">
                    <a:pos x="2" y="27"/>
                  </a:cxn>
                  <a:cxn ang="0">
                    <a:pos x="1" y="24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1" y="11"/>
                  </a:cxn>
                  <a:cxn ang="0">
                    <a:pos x="2" y="8"/>
                  </a:cxn>
                  <a:cxn ang="0">
                    <a:pos x="4" y="5"/>
                  </a:cxn>
                  <a:cxn ang="0">
                    <a:pos x="6" y="3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6" y="0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35" y="0"/>
                  </a:cxn>
                  <a:cxn ang="0">
                    <a:pos x="138" y="1"/>
                  </a:cxn>
                  <a:cxn ang="0">
                    <a:pos x="141" y="3"/>
                  </a:cxn>
                  <a:cxn ang="0">
                    <a:pos x="143" y="5"/>
                  </a:cxn>
                  <a:cxn ang="0">
                    <a:pos x="145" y="8"/>
                  </a:cxn>
                  <a:cxn ang="0">
                    <a:pos x="146" y="11"/>
                  </a:cxn>
                  <a:cxn ang="0">
                    <a:pos x="147" y="17"/>
                  </a:cxn>
                  <a:cxn ang="0">
                    <a:pos x="147" y="17"/>
                  </a:cxn>
                  <a:cxn ang="0">
                    <a:pos x="146" y="24"/>
                  </a:cxn>
                  <a:cxn ang="0">
                    <a:pos x="145" y="27"/>
                  </a:cxn>
                  <a:cxn ang="0">
                    <a:pos x="143" y="30"/>
                  </a:cxn>
                  <a:cxn ang="0">
                    <a:pos x="141" y="33"/>
                  </a:cxn>
                  <a:cxn ang="0">
                    <a:pos x="138" y="34"/>
                  </a:cxn>
                  <a:cxn ang="0">
                    <a:pos x="135" y="35"/>
                  </a:cxn>
                  <a:cxn ang="0">
                    <a:pos x="131" y="36"/>
                  </a:cxn>
                  <a:cxn ang="0">
                    <a:pos x="16" y="36"/>
                  </a:cxn>
                </a:cxnLst>
                <a:rect l="0" t="0" r="r" b="b"/>
                <a:pathLst>
                  <a:path w="147" h="36">
                    <a:moveTo>
                      <a:pt x="16" y="36"/>
                    </a:moveTo>
                    <a:lnTo>
                      <a:pt x="16" y="36"/>
                    </a:lnTo>
                    <a:lnTo>
                      <a:pt x="12" y="35"/>
                    </a:lnTo>
                    <a:lnTo>
                      <a:pt x="9" y="34"/>
                    </a:lnTo>
                    <a:lnTo>
                      <a:pt x="6" y="33"/>
                    </a:lnTo>
                    <a:lnTo>
                      <a:pt x="4" y="30"/>
                    </a:lnTo>
                    <a:lnTo>
                      <a:pt x="2" y="27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2" y="8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35" y="0"/>
                    </a:lnTo>
                    <a:lnTo>
                      <a:pt x="138" y="1"/>
                    </a:lnTo>
                    <a:lnTo>
                      <a:pt x="141" y="3"/>
                    </a:lnTo>
                    <a:lnTo>
                      <a:pt x="143" y="5"/>
                    </a:lnTo>
                    <a:lnTo>
                      <a:pt x="145" y="8"/>
                    </a:lnTo>
                    <a:lnTo>
                      <a:pt x="146" y="11"/>
                    </a:lnTo>
                    <a:lnTo>
                      <a:pt x="147" y="17"/>
                    </a:lnTo>
                    <a:lnTo>
                      <a:pt x="147" y="17"/>
                    </a:lnTo>
                    <a:lnTo>
                      <a:pt x="146" y="24"/>
                    </a:lnTo>
                    <a:lnTo>
                      <a:pt x="145" y="27"/>
                    </a:lnTo>
                    <a:lnTo>
                      <a:pt x="143" y="30"/>
                    </a:lnTo>
                    <a:lnTo>
                      <a:pt x="141" y="33"/>
                    </a:lnTo>
                    <a:lnTo>
                      <a:pt x="138" y="34"/>
                    </a:lnTo>
                    <a:lnTo>
                      <a:pt x="135" y="35"/>
                    </a:lnTo>
                    <a:lnTo>
                      <a:pt x="131" y="36"/>
                    </a:lnTo>
                    <a:lnTo>
                      <a:pt x="16" y="3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0" name="Freeform 405"/>
              <p:cNvSpPr/>
              <p:nvPr/>
            </p:nvSpPr>
            <p:spPr bwMode="auto">
              <a:xfrm>
                <a:off x="4329113" y="3621088"/>
                <a:ext cx="66675" cy="20638"/>
              </a:xfrm>
              <a:custGeom>
                <a:avLst/>
                <a:gdLst/>
                <a:ahLst/>
                <a:cxnLst>
                  <a:cxn ang="0">
                    <a:pos x="19" y="41"/>
                  </a:cxn>
                  <a:cxn ang="0">
                    <a:pos x="19" y="41"/>
                  </a:cxn>
                  <a:cxn ang="0">
                    <a:pos x="15" y="39"/>
                  </a:cxn>
                  <a:cxn ang="0">
                    <a:pos x="12" y="38"/>
                  </a:cxn>
                  <a:cxn ang="0">
                    <a:pos x="9" y="37"/>
                  </a:cxn>
                  <a:cxn ang="0">
                    <a:pos x="7" y="34"/>
                  </a:cxn>
                  <a:cxn ang="0">
                    <a:pos x="3" y="32"/>
                  </a:cxn>
                  <a:cxn ang="0">
                    <a:pos x="2" y="29"/>
                  </a:cxn>
                  <a:cxn ang="0">
                    <a:pos x="1" y="26"/>
                  </a:cxn>
                  <a:cxn ang="0">
                    <a:pos x="0" y="22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1" y="14"/>
                  </a:cxn>
                  <a:cxn ang="0">
                    <a:pos x="2" y="10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12" y="1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24" y="1"/>
                  </a:cxn>
                  <a:cxn ang="0">
                    <a:pos x="29" y="3"/>
                  </a:cxn>
                  <a:cxn ang="0">
                    <a:pos x="31" y="4"/>
                  </a:cxn>
                  <a:cxn ang="0">
                    <a:pos x="109" y="4"/>
                  </a:cxn>
                  <a:cxn ang="0">
                    <a:pos x="109" y="4"/>
                  </a:cxn>
                  <a:cxn ang="0">
                    <a:pos x="113" y="4"/>
                  </a:cxn>
                  <a:cxn ang="0">
                    <a:pos x="117" y="5"/>
                  </a:cxn>
                  <a:cxn ang="0">
                    <a:pos x="119" y="7"/>
                  </a:cxn>
                  <a:cxn ang="0">
                    <a:pos x="122" y="10"/>
                  </a:cxn>
                  <a:cxn ang="0">
                    <a:pos x="124" y="13"/>
                  </a:cxn>
                  <a:cxn ang="0">
                    <a:pos x="125" y="16"/>
                  </a:cxn>
                  <a:cxn ang="0">
                    <a:pos x="126" y="22"/>
                  </a:cxn>
                  <a:cxn ang="0">
                    <a:pos x="126" y="22"/>
                  </a:cxn>
                  <a:cxn ang="0">
                    <a:pos x="125" y="29"/>
                  </a:cxn>
                  <a:cxn ang="0">
                    <a:pos x="124" y="31"/>
                  </a:cxn>
                  <a:cxn ang="0">
                    <a:pos x="122" y="34"/>
                  </a:cxn>
                  <a:cxn ang="0">
                    <a:pos x="119" y="36"/>
                  </a:cxn>
                  <a:cxn ang="0">
                    <a:pos x="117" y="38"/>
                  </a:cxn>
                  <a:cxn ang="0">
                    <a:pos x="113" y="39"/>
                  </a:cxn>
                  <a:cxn ang="0">
                    <a:pos x="109" y="41"/>
                  </a:cxn>
                  <a:cxn ang="0">
                    <a:pos x="19" y="41"/>
                  </a:cxn>
                </a:cxnLst>
                <a:rect l="0" t="0" r="r" b="b"/>
                <a:pathLst>
                  <a:path w="126" h="41">
                    <a:moveTo>
                      <a:pt x="19" y="41"/>
                    </a:moveTo>
                    <a:lnTo>
                      <a:pt x="19" y="41"/>
                    </a:lnTo>
                    <a:lnTo>
                      <a:pt x="15" y="39"/>
                    </a:lnTo>
                    <a:lnTo>
                      <a:pt x="12" y="38"/>
                    </a:lnTo>
                    <a:lnTo>
                      <a:pt x="9" y="37"/>
                    </a:lnTo>
                    <a:lnTo>
                      <a:pt x="7" y="34"/>
                    </a:lnTo>
                    <a:lnTo>
                      <a:pt x="3" y="32"/>
                    </a:lnTo>
                    <a:lnTo>
                      <a:pt x="2" y="29"/>
                    </a:lnTo>
                    <a:lnTo>
                      <a:pt x="1" y="26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14"/>
                    </a:lnTo>
                    <a:lnTo>
                      <a:pt x="2" y="10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12" y="1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4" y="1"/>
                    </a:lnTo>
                    <a:lnTo>
                      <a:pt x="29" y="3"/>
                    </a:lnTo>
                    <a:lnTo>
                      <a:pt x="31" y="4"/>
                    </a:lnTo>
                    <a:lnTo>
                      <a:pt x="109" y="4"/>
                    </a:lnTo>
                    <a:lnTo>
                      <a:pt x="109" y="4"/>
                    </a:lnTo>
                    <a:lnTo>
                      <a:pt x="113" y="4"/>
                    </a:lnTo>
                    <a:lnTo>
                      <a:pt x="117" y="5"/>
                    </a:lnTo>
                    <a:lnTo>
                      <a:pt x="119" y="7"/>
                    </a:lnTo>
                    <a:lnTo>
                      <a:pt x="122" y="10"/>
                    </a:lnTo>
                    <a:lnTo>
                      <a:pt x="124" y="13"/>
                    </a:lnTo>
                    <a:lnTo>
                      <a:pt x="125" y="16"/>
                    </a:lnTo>
                    <a:lnTo>
                      <a:pt x="126" y="22"/>
                    </a:lnTo>
                    <a:lnTo>
                      <a:pt x="126" y="22"/>
                    </a:lnTo>
                    <a:lnTo>
                      <a:pt x="125" y="29"/>
                    </a:lnTo>
                    <a:lnTo>
                      <a:pt x="124" y="31"/>
                    </a:lnTo>
                    <a:lnTo>
                      <a:pt x="122" y="34"/>
                    </a:lnTo>
                    <a:lnTo>
                      <a:pt x="119" y="36"/>
                    </a:lnTo>
                    <a:lnTo>
                      <a:pt x="117" y="38"/>
                    </a:lnTo>
                    <a:lnTo>
                      <a:pt x="113" y="39"/>
                    </a:lnTo>
                    <a:lnTo>
                      <a:pt x="109" y="41"/>
                    </a:lnTo>
                    <a:lnTo>
                      <a:pt x="19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1" name="Freeform 407"/>
              <p:cNvSpPr/>
              <p:nvPr/>
            </p:nvSpPr>
            <p:spPr bwMode="auto">
              <a:xfrm>
                <a:off x="4535488" y="3187700"/>
                <a:ext cx="396875" cy="330200"/>
              </a:xfrm>
              <a:custGeom>
                <a:avLst/>
                <a:gdLst/>
                <a:ahLst/>
                <a:cxnLst>
                  <a:cxn ang="0">
                    <a:pos x="12" y="623"/>
                  </a:cxn>
                  <a:cxn ang="0">
                    <a:pos x="2" y="616"/>
                  </a:cxn>
                  <a:cxn ang="0">
                    <a:pos x="0" y="610"/>
                  </a:cxn>
                  <a:cxn ang="0">
                    <a:pos x="1" y="602"/>
                  </a:cxn>
                  <a:cxn ang="0">
                    <a:pos x="16" y="580"/>
                  </a:cxn>
                  <a:cxn ang="0">
                    <a:pos x="37" y="561"/>
                  </a:cxn>
                  <a:cxn ang="0">
                    <a:pos x="58" y="541"/>
                  </a:cxn>
                  <a:cxn ang="0">
                    <a:pos x="137" y="452"/>
                  </a:cxn>
                  <a:cxn ang="0">
                    <a:pos x="181" y="404"/>
                  </a:cxn>
                  <a:cxn ang="0">
                    <a:pos x="252" y="340"/>
                  </a:cxn>
                  <a:cxn ang="0">
                    <a:pos x="328" y="280"/>
                  </a:cxn>
                  <a:cxn ang="0">
                    <a:pos x="479" y="173"/>
                  </a:cxn>
                  <a:cxn ang="0">
                    <a:pos x="552" y="122"/>
                  </a:cxn>
                  <a:cxn ang="0">
                    <a:pos x="606" y="80"/>
                  </a:cxn>
                  <a:cxn ang="0">
                    <a:pos x="636" y="59"/>
                  </a:cxn>
                  <a:cxn ang="0">
                    <a:pos x="657" y="45"/>
                  </a:cxn>
                  <a:cxn ang="0">
                    <a:pos x="692" y="23"/>
                  </a:cxn>
                  <a:cxn ang="0">
                    <a:pos x="697" y="21"/>
                  </a:cxn>
                  <a:cxn ang="0">
                    <a:pos x="722" y="6"/>
                  </a:cxn>
                  <a:cxn ang="0">
                    <a:pos x="727" y="2"/>
                  </a:cxn>
                  <a:cxn ang="0">
                    <a:pos x="733" y="0"/>
                  </a:cxn>
                  <a:cxn ang="0">
                    <a:pos x="748" y="7"/>
                  </a:cxn>
                  <a:cxn ang="0">
                    <a:pos x="752" y="16"/>
                  </a:cxn>
                  <a:cxn ang="0">
                    <a:pos x="748" y="32"/>
                  </a:cxn>
                  <a:cxn ang="0">
                    <a:pos x="736" y="41"/>
                  </a:cxn>
                  <a:cxn ang="0">
                    <a:pos x="694" y="67"/>
                  </a:cxn>
                  <a:cxn ang="0">
                    <a:pos x="668" y="82"/>
                  </a:cxn>
                  <a:cxn ang="0">
                    <a:pos x="639" y="101"/>
                  </a:cxn>
                  <a:cxn ang="0">
                    <a:pos x="593" y="139"/>
                  </a:cxn>
                  <a:cxn ang="0">
                    <a:pos x="539" y="176"/>
                  </a:cxn>
                  <a:cxn ang="0">
                    <a:pos x="472" y="218"/>
                  </a:cxn>
                  <a:cxn ang="0">
                    <a:pos x="392" y="275"/>
                  </a:cxn>
                  <a:cxn ang="0">
                    <a:pos x="358" y="305"/>
                  </a:cxn>
                  <a:cxn ang="0">
                    <a:pos x="296" y="354"/>
                  </a:cxn>
                  <a:cxn ang="0">
                    <a:pos x="209" y="427"/>
                  </a:cxn>
                  <a:cxn ang="0">
                    <a:pos x="183" y="454"/>
                  </a:cxn>
                  <a:cxn ang="0">
                    <a:pos x="140" y="502"/>
                  </a:cxn>
                  <a:cxn ang="0">
                    <a:pos x="100" y="550"/>
                  </a:cxn>
                  <a:cxn ang="0">
                    <a:pos x="65" y="586"/>
                  </a:cxn>
                  <a:cxn ang="0">
                    <a:pos x="56" y="592"/>
                  </a:cxn>
                  <a:cxn ang="0">
                    <a:pos x="40" y="604"/>
                  </a:cxn>
                  <a:cxn ang="0">
                    <a:pos x="33" y="616"/>
                  </a:cxn>
                  <a:cxn ang="0">
                    <a:pos x="17" y="623"/>
                  </a:cxn>
                </a:cxnLst>
                <a:rect l="0" t="0" r="r" b="b"/>
                <a:pathLst>
                  <a:path w="752" h="623">
                    <a:moveTo>
                      <a:pt x="17" y="623"/>
                    </a:moveTo>
                    <a:lnTo>
                      <a:pt x="17" y="623"/>
                    </a:lnTo>
                    <a:lnTo>
                      <a:pt x="12" y="623"/>
                    </a:lnTo>
                    <a:lnTo>
                      <a:pt x="8" y="621"/>
                    </a:lnTo>
                    <a:lnTo>
                      <a:pt x="4" y="619"/>
                    </a:lnTo>
                    <a:lnTo>
                      <a:pt x="2" y="616"/>
                    </a:lnTo>
                    <a:lnTo>
                      <a:pt x="2" y="616"/>
                    </a:lnTo>
                    <a:lnTo>
                      <a:pt x="0" y="613"/>
                    </a:lnTo>
                    <a:lnTo>
                      <a:pt x="0" y="610"/>
                    </a:lnTo>
                    <a:lnTo>
                      <a:pt x="0" y="606"/>
                    </a:lnTo>
                    <a:lnTo>
                      <a:pt x="1" y="602"/>
                    </a:lnTo>
                    <a:lnTo>
                      <a:pt x="1" y="602"/>
                    </a:lnTo>
                    <a:lnTo>
                      <a:pt x="4" y="596"/>
                    </a:lnTo>
                    <a:lnTo>
                      <a:pt x="8" y="590"/>
                    </a:lnTo>
                    <a:lnTo>
                      <a:pt x="16" y="580"/>
                    </a:lnTo>
                    <a:lnTo>
                      <a:pt x="26" y="570"/>
                    </a:lnTo>
                    <a:lnTo>
                      <a:pt x="37" y="561"/>
                    </a:lnTo>
                    <a:lnTo>
                      <a:pt x="37" y="561"/>
                    </a:lnTo>
                    <a:lnTo>
                      <a:pt x="47" y="552"/>
                    </a:lnTo>
                    <a:lnTo>
                      <a:pt x="58" y="541"/>
                    </a:lnTo>
                    <a:lnTo>
                      <a:pt x="58" y="541"/>
                    </a:lnTo>
                    <a:lnTo>
                      <a:pt x="78" y="520"/>
                    </a:lnTo>
                    <a:lnTo>
                      <a:pt x="98" y="498"/>
                    </a:lnTo>
                    <a:lnTo>
                      <a:pt x="137" y="452"/>
                    </a:lnTo>
                    <a:lnTo>
                      <a:pt x="137" y="452"/>
                    </a:lnTo>
                    <a:lnTo>
                      <a:pt x="158" y="428"/>
                    </a:lnTo>
                    <a:lnTo>
                      <a:pt x="181" y="404"/>
                    </a:lnTo>
                    <a:lnTo>
                      <a:pt x="203" y="381"/>
                    </a:lnTo>
                    <a:lnTo>
                      <a:pt x="228" y="361"/>
                    </a:lnTo>
                    <a:lnTo>
                      <a:pt x="252" y="340"/>
                    </a:lnTo>
                    <a:lnTo>
                      <a:pt x="278" y="319"/>
                    </a:lnTo>
                    <a:lnTo>
                      <a:pt x="328" y="280"/>
                    </a:lnTo>
                    <a:lnTo>
                      <a:pt x="328" y="280"/>
                    </a:lnTo>
                    <a:lnTo>
                      <a:pt x="378" y="243"/>
                    </a:lnTo>
                    <a:lnTo>
                      <a:pt x="428" y="207"/>
                    </a:lnTo>
                    <a:lnTo>
                      <a:pt x="479" y="173"/>
                    </a:lnTo>
                    <a:lnTo>
                      <a:pt x="527" y="141"/>
                    </a:lnTo>
                    <a:lnTo>
                      <a:pt x="527" y="141"/>
                    </a:lnTo>
                    <a:lnTo>
                      <a:pt x="552" y="122"/>
                    </a:lnTo>
                    <a:lnTo>
                      <a:pt x="577" y="102"/>
                    </a:lnTo>
                    <a:lnTo>
                      <a:pt x="577" y="102"/>
                    </a:lnTo>
                    <a:lnTo>
                      <a:pt x="606" y="80"/>
                    </a:lnTo>
                    <a:lnTo>
                      <a:pt x="621" y="69"/>
                    </a:lnTo>
                    <a:lnTo>
                      <a:pt x="636" y="59"/>
                    </a:lnTo>
                    <a:lnTo>
                      <a:pt x="636" y="59"/>
                    </a:lnTo>
                    <a:lnTo>
                      <a:pt x="646" y="52"/>
                    </a:lnTo>
                    <a:lnTo>
                      <a:pt x="657" y="45"/>
                    </a:lnTo>
                    <a:lnTo>
                      <a:pt x="657" y="45"/>
                    </a:lnTo>
                    <a:lnTo>
                      <a:pt x="674" y="32"/>
                    </a:lnTo>
                    <a:lnTo>
                      <a:pt x="683" y="27"/>
                    </a:lnTo>
                    <a:lnTo>
                      <a:pt x="692" y="23"/>
                    </a:lnTo>
                    <a:lnTo>
                      <a:pt x="692" y="23"/>
                    </a:lnTo>
                    <a:lnTo>
                      <a:pt x="697" y="21"/>
                    </a:lnTo>
                    <a:lnTo>
                      <a:pt x="697" y="21"/>
                    </a:lnTo>
                    <a:lnTo>
                      <a:pt x="710" y="15"/>
                    </a:lnTo>
                    <a:lnTo>
                      <a:pt x="717" y="10"/>
                    </a:lnTo>
                    <a:lnTo>
                      <a:pt x="722" y="6"/>
                    </a:lnTo>
                    <a:lnTo>
                      <a:pt x="722" y="6"/>
                    </a:lnTo>
                    <a:lnTo>
                      <a:pt x="725" y="3"/>
                    </a:lnTo>
                    <a:lnTo>
                      <a:pt x="727" y="2"/>
                    </a:lnTo>
                    <a:lnTo>
                      <a:pt x="730" y="0"/>
                    </a:lnTo>
                    <a:lnTo>
                      <a:pt x="733" y="0"/>
                    </a:lnTo>
                    <a:lnTo>
                      <a:pt x="733" y="0"/>
                    </a:lnTo>
                    <a:lnTo>
                      <a:pt x="738" y="1"/>
                    </a:lnTo>
                    <a:lnTo>
                      <a:pt x="743" y="3"/>
                    </a:lnTo>
                    <a:lnTo>
                      <a:pt x="748" y="7"/>
                    </a:lnTo>
                    <a:lnTo>
                      <a:pt x="751" y="13"/>
                    </a:lnTo>
                    <a:lnTo>
                      <a:pt x="751" y="13"/>
                    </a:lnTo>
                    <a:lnTo>
                      <a:pt x="752" y="16"/>
                    </a:lnTo>
                    <a:lnTo>
                      <a:pt x="752" y="21"/>
                    </a:lnTo>
                    <a:lnTo>
                      <a:pt x="751" y="26"/>
                    </a:lnTo>
                    <a:lnTo>
                      <a:pt x="748" y="32"/>
                    </a:lnTo>
                    <a:lnTo>
                      <a:pt x="748" y="32"/>
                    </a:lnTo>
                    <a:lnTo>
                      <a:pt x="741" y="37"/>
                    </a:lnTo>
                    <a:lnTo>
                      <a:pt x="736" y="41"/>
                    </a:lnTo>
                    <a:lnTo>
                      <a:pt x="723" y="51"/>
                    </a:lnTo>
                    <a:lnTo>
                      <a:pt x="708" y="59"/>
                    </a:lnTo>
                    <a:lnTo>
                      <a:pt x="694" y="67"/>
                    </a:lnTo>
                    <a:lnTo>
                      <a:pt x="694" y="67"/>
                    </a:lnTo>
                    <a:lnTo>
                      <a:pt x="680" y="75"/>
                    </a:lnTo>
                    <a:lnTo>
                      <a:pt x="668" y="82"/>
                    </a:lnTo>
                    <a:lnTo>
                      <a:pt x="668" y="82"/>
                    </a:lnTo>
                    <a:lnTo>
                      <a:pt x="654" y="91"/>
                    </a:lnTo>
                    <a:lnTo>
                      <a:pt x="639" y="101"/>
                    </a:lnTo>
                    <a:lnTo>
                      <a:pt x="612" y="122"/>
                    </a:lnTo>
                    <a:lnTo>
                      <a:pt x="612" y="122"/>
                    </a:lnTo>
                    <a:lnTo>
                      <a:pt x="593" y="139"/>
                    </a:lnTo>
                    <a:lnTo>
                      <a:pt x="573" y="153"/>
                    </a:lnTo>
                    <a:lnTo>
                      <a:pt x="573" y="153"/>
                    </a:lnTo>
                    <a:lnTo>
                      <a:pt x="539" y="176"/>
                    </a:lnTo>
                    <a:lnTo>
                      <a:pt x="505" y="196"/>
                    </a:lnTo>
                    <a:lnTo>
                      <a:pt x="505" y="196"/>
                    </a:lnTo>
                    <a:lnTo>
                      <a:pt x="472" y="218"/>
                    </a:lnTo>
                    <a:lnTo>
                      <a:pt x="439" y="239"/>
                    </a:lnTo>
                    <a:lnTo>
                      <a:pt x="408" y="263"/>
                    </a:lnTo>
                    <a:lnTo>
                      <a:pt x="392" y="275"/>
                    </a:lnTo>
                    <a:lnTo>
                      <a:pt x="378" y="287"/>
                    </a:lnTo>
                    <a:lnTo>
                      <a:pt x="378" y="287"/>
                    </a:lnTo>
                    <a:lnTo>
                      <a:pt x="358" y="305"/>
                    </a:lnTo>
                    <a:lnTo>
                      <a:pt x="338" y="322"/>
                    </a:lnTo>
                    <a:lnTo>
                      <a:pt x="296" y="354"/>
                    </a:lnTo>
                    <a:lnTo>
                      <a:pt x="296" y="354"/>
                    </a:lnTo>
                    <a:lnTo>
                      <a:pt x="267" y="377"/>
                    </a:lnTo>
                    <a:lnTo>
                      <a:pt x="238" y="401"/>
                    </a:lnTo>
                    <a:lnTo>
                      <a:pt x="209" y="427"/>
                    </a:lnTo>
                    <a:lnTo>
                      <a:pt x="196" y="440"/>
                    </a:lnTo>
                    <a:lnTo>
                      <a:pt x="183" y="454"/>
                    </a:lnTo>
                    <a:lnTo>
                      <a:pt x="183" y="454"/>
                    </a:lnTo>
                    <a:lnTo>
                      <a:pt x="161" y="478"/>
                    </a:lnTo>
                    <a:lnTo>
                      <a:pt x="140" y="502"/>
                    </a:lnTo>
                    <a:lnTo>
                      <a:pt x="140" y="502"/>
                    </a:lnTo>
                    <a:lnTo>
                      <a:pt x="104" y="545"/>
                    </a:lnTo>
                    <a:lnTo>
                      <a:pt x="100" y="550"/>
                    </a:lnTo>
                    <a:lnTo>
                      <a:pt x="100" y="550"/>
                    </a:lnTo>
                    <a:lnTo>
                      <a:pt x="82" y="568"/>
                    </a:lnTo>
                    <a:lnTo>
                      <a:pt x="74" y="578"/>
                    </a:lnTo>
                    <a:lnTo>
                      <a:pt x="65" y="586"/>
                    </a:lnTo>
                    <a:lnTo>
                      <a:pt x="65" y="586"/>
                    </a:lnTo>
                    <a:lnTo>
                      <a:pt x="56" y="592"/>
                    </a:lnTo>
                    <a:lnTo>
                      <a:pt x="56" y="592"/>
                    </a:lnTo>
                    <a:lnTo>
                      <a:pt x="50" y="596"/>
                    </a:lnTo>
                    <a:lnTo>
                      <a:pt x="44" y="600"/>
                    </a:lnTo>
                    <a:lnTo>
                      <a:pt x="40" y="604"/>
                    </a:lnTo>
                    <a:lnTo>
                      <a:pt x="36" y="611"/>
                    </a:lnTo>
                    <a:lnTo>
                      <a:pt x="36" y="611"/>
                    </a:lnTo>
                    <a:lnTo>
                      <a:pt x="33" y="616"/>
                    </a:lnTo>
                    <a:lnTo>
                      <a:pt x="29" y="620"/>
                    </a:lnTo>
                    <a:lnTo>
                      <a:pt x="24" y="622"/>
                    </a:lnTo>
                    <a:lnTo>
                      <a:pt x="17" y="623"/>
                    </a:lnTo>
                    <a:lnTo>
                      <a:pt x="17" y="6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88" name="组合 23">
            <a:extLst>
              <a:ext uri="{FF2B5EF4-FFF2-40B4-BE49-F238E27FC236}">
                <a16:creationId xmlns:a16="http://schemas.microsoft.com/office/drawing/2014/main" id="{E8796DE2-532B-42FB-9F8B-4C45413AB67C}"/>
              </a:ext>
            </a:extLst>
          </p:cNvPr>
          <p:cNvGrpSpPr/>
          <p:nvPr/>
        </p:nvGrpSpPr>
        <p:grpSpPr>
          <a:xfrm>
            <a:off x="777392" y="3260196"/>
            <a:ext cx="4000273" cy="510247"/>
            <a:chOff x="4357092" y="1325683"/>
            <a:chExt cx="3999579" cy="510088"/>
          </a:xfrm>
        </p:grpSpPr>
        <p:sp>
          <p:nvSpPr>
            <p:cNvPr id="89" name="MH_SubTitle_1">
              <a:extLst>
                <a:ext uri="{FF2B5EF4-FFF2-40B4-BE49-F238E27FC236}">
                  <a16:creationId xmlns:a16="http://schemas.microsoft.com/office/drawing/2014/main" id="{DAC8B294-697D-4ED4-B2DC-D70B6DE6E827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5391574" y="1470545"/>
              <a:ext cx="2965097" cy="307681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Meiryo UI" panose="020B0604030504040204" pitchFamily="34" charset="-128"/>
                </a:rPr>
                <a:t>EAP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Meiryo UI" panose="020B0604030504040204" pitchFamily="34" charset="-128"/>
                </a:rPr>
                <a:t>作為工作及生活資源</a:t>
              </a:r>
              <a:endParaRPr lang="zh-CN" altLang="en-US" sz="8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90" name="组合 2">
              <a:extLst>
                <a:ext uri="{FF2B5EF4-FFF2-40B4-BE49-F238E27FC236}">
                  <a16:creationId xmlns:a16="http://schemas.microsoft.com/office/drawing/2014/main" id="{480C288A-F153-425D-86B6-365E79E00FE0}"/>
                </a:ext>
              </a:extLst>
            </p:cNvPr>
            <p:cNvGrpSpPr/>
            <p:nvPr/>
          </p:nvGrpSpPr>
          <p:grpSpPr>
            <a:xfrm>
              <a:off x="4357092" y="1325683"/>
              <a:ext cx="802436" cy="510088"/>
              <a:chOff x="6127160" y="2065290"/>
              <a:chExt cx="1128426" cy="717272"/>
            </a:xfrm>
          </p:grpSpPr>
          <p:cxnSp>
            <p:nvCxnSpPr>
              <p:cNvPr id="91" name="MH_Other_1">
                <a:extLst>
                  <a:ext uri="{FF2B5EF4-FFF2-40B4-BE49-F238E27FC236}">
                    <a16:creationId xmlns:a16="http://schemas.microsoft.com/office/drawing/2014/main" id="{D0399D87-8763-4141-B68B-782F2DE420A6}"/>
                  </a:ext>
                </a:extLst>
              </p:cNvPr>
              <p:cNvCxnSpPr/>
              <p:nvPr>
                <p:custDataLst>
                  <p:tags r:id="rId10"/>
                </p:custDataLst>
              </p:nvPr>
            </p:nvCxnSpPr>
            <p:spPr>
              <a:xfrm flipH="1">
                <a:off x="6525624" y="2096130"/>
                <a:ext cx="729962" cy="686432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MH_Other_2">
                <a:extLst>
                  <a:ext uri="{FF2B5EF4-FFF2-40B4-BE49-F238E27FC236}">
                    <a16:creationId xmlns:a16="http://schemas.microsoft.com/office/drawing/2014/main" id="{39D0765F-2B5C-4759-A8FE-5D9343E7DE2A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6145577" y="2497943"/>
                <a:ext cx="532403" cy="242763"/>
              </a:xfrm>
              <a:custGeom>
                <a:avLst/>
                <a:gdLst>
                  <a:gd name="connsiteX0" fmla="*/ 0 w 928918"/>
                  <a:gd name="connsiteY0" fmla="*/ 0 h 459023"/>
                  <a:gd name="connsiteX1" fmla="*/ 928918 w 928918"/>
                  <a:gd name="connsiteY1" fmla="*/ 0 h 459023"/>
                  <a:gd name="connsiteX2" fmla="*/ 464459 w 928918"/>
                  <a:gd name="connsiteY2" fmla="*/ 459023 h 459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8918" h="459023">
                    <a:moveTo>
                      <a:pt x="0" y="0"/>
                    </a:moveTo>
                    <a:lnTo>
                      <a:pt x="928918" y="0"/>
                    </a:lnTo>
                    <a:lnTo>
                      <a:pt x="464459" y="459023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5933" anchor="ctr">
                <a:normAutofit fontScale="70000" lnSpcReduction="20000"/>
              </a:bodyPr>
              <a:lstStyle/>
              <a:p>
                <a:pPr algn="ctr">
                  <a:defRPr/>
                </a:pPr>
                <a:endParaRPr lang="zh-CN" altLang="en-US" sz="100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3" name="MH_Other_3">
                <a:extLst>
                  <a:ext uri="{FF2B5EF4-FFF2-40B4-BE49-F238E27FC236}">
                    <a16:creationId xmlns:a16="http://schemas.microsoft.com/office/drawing/2014/main" id="{0F8168F4-F2F8-4885-85CA-584F66FB3E18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6127160" y="2065290"/>
                <a:ext cx="565888" cy="4326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>
                  <a:defRPr/>
                </a:pPr>
                <a:r>
                  <a:rPr lang="en-US" altLang="zh-CN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A</a:t>
                </a:r>
                <a:endParaRPr lang="zh-CN" altLang="en-US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0" name="组合 23">
            <a:extLst>
              <a:ext uri="{FF2B5EF4-FFF2-40B4-BE49-F238E27FC236}">
                <a16:creationId xmlns:a16="http://schemas.microsoft.com/office/drawing/2014/main" id="{E8796DE2-532B-42FB-9F8B-4C45413AB67C}"/>
              </a:ext>
            </a:extLst>
          </p:cNvPr>
          <p:cNvGrpSpPr/>
          <p:nvPr/>
        </p:nvGrpSpPr>
        <p:grpSpPr>
          <a:xfrm>
            <a:off x="764293" y="4683234"/>
            <a:ext cx="4000273" cy="510247"/>
            <a:chOff x="4357092" y="1325683"/>
            <a:chExt cx="3999579" cy="510088"/>
          </a:xfrm>
        </p:grpSpPr>
        <p:sp>
          <p:nvSpPr>
            <p:cNvPr id="101" name="MH_SubTitle_1">
              <a:extLst>
                <a:ext uri="{FF2B5EF4-FFF2-40B4-BE49-F238E27FC236}">
                  <a16:creationId xmlns:a16="http://schemas.microsoft.com/office/drawing/2014/main" id="{DAC8B294-697D-4ED4-B2DC-D70B6DE6E827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5391574" y="1485929"/>
              <a:ext cx="2965097" cy="276913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>
                <a:lnSpc>
                  <a:spcPct val="90000"/>
                </a:lnSpc>
                <a:spcBef>
                  <a:spcPts val="2000"/>
                </a:spcBef>
                <a:buClr>
                  <a:schemeClr val="tx1"/>
                </a:buClr>
                <a:defRPr/>
              </a:pPr>
              <a:r>
                <a:rPr lang="pt-PT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Meiryo UI" panose="020B0604030504040204" pitchFamily="34" charset="-128"/>
                </a:rPr>
                <a:t>EAP 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Meiryo UI" panose="020B0604030504040204" pitchFamily="34" charset="-128"/>
                </a:rPr>
                <a:t>使用方式</a:t>
              </a:r>
            </a:p>
          </p:txBody>
        </p:sp>
        <p:grpSp>
          <p:nvGrpSpPr>
            <p:cNvPr id="102" name="组合 2">
              <a:extLst>
                <a:ext uri="{FF2B5EF4-FFF2-40B4-BE49-F238E27FC236}">
                  <a16:creationId xmlns:a16="http://schemas.microsoft.com/office/drawing/2014/main" id="{480C288A-F153-425D-86B6-365E79E00FE0}"/>
                </a:ext>
              </a:extLst>
            </p:cNvPr>
            <p:cNvGrpSpPr/>
            <p:nvPr/>
          </p:nvGrpSpPr>
          <p:grpSpPr>
            <a:xfrm>
              <a:off x="4357092" y="1325683"/>
              <a:ext cx="802436" cy="510088"/>
              <a:chOff x="6127160" y="2065290"/>
              <a:chExt cx="1128426" cy="717272"/>
            </a:xfrm>
          </p:grpSpPr>
          <p:cxnSp>
            <p:nvCxnSpPr>
              <p:cNvPr id="103" name="MH_Other_1">
                <a:extLst>
                  <a:ext uri="{FF2B5EF4-FFF2-40B4-BE49-F238E27FC236}">
                    <a16:creationId xmlns:a16="http://schemas.microsoft.com/office/drawing/2014/main" id="{D0399D87-8763-4141-B68B-782F2DE420A6}"/>
                  </a:ext>
                </a:extLst>
              </p:cNvPr>
              <p:cNvCxnSpPr/>
              <p:nvPr>
                <p:custDataLst>
                  <p:tags r:id="rId6"/>
                </p:custDataLst>
              </p:nvPr>
            </p:nvCxnSpPr>
            <p:spPr>
              <a:xfrm flipH="1">
                <a:off x="6525624" y="2096130"/>
                <a:ext cx="729962" cy="686432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MH_Other_2">
                <a:extLst>
                  <a:ext uri="{FF2B5EF4-FFF2-40B4-BE49-F238E27FC236}">
                    <a16:creationId xmlns:a16="http://schemas.microsoft.com/office/drawing/2014/main" id="{39D0765F-2B5C-4759-A8FE-5D9343E7DE2A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6145577" y="2497943"/>
                <a:ext cx="532403" cy="242763"/>
              </a:xfrm>
              <a:custGeom>
                <a:avLst/>
                <a:gdLst>
                  <a:gd name="connsiteX0" fmla="*/ 0 w 928918"/>
                  <a:gd name="connsiteY0" fmla="*/ 0 h 459023"/>
                  <a:gd name="connsiteX1" fmla="*/ 928918 w 928918"/>
                  <a:gd name="connsiteY1" fmla="*/ 0 h 459023"/>
                  <a:gd name="connsiteX2" fmla="*/ 464459 w 928918"/>
                  <a:gd name="connsiteY2" fmla="*/ 459023 h 459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8918" h="459023">
                    <a:moveTo>
                      <a:pt x="0" y="0"/>
                    </a:moveTo>
                    <a:lnTo>
                      <a:pt x="928918" y="0"/>
                    </a:lnTo>
                    <a:lnTo>
                      <a:pt x="464459" y="459023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5933" anchor="ctr">
                <a:normAutofit fontScale="70000" lnSpcReduction="20000"/>
              </a:bodyPr>
              <a:lstStyle/>
              <a:p>
                <a:pPr algn="ctr">
                  <a:defRPr/>
                </a:pPr>
                <a:endParaRPr lang="zh-CN" altLang="en-US" sz="100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5" name="MH_Other_3">
                <a:extLst>
                  <a:ext uri="{FF2B5EF4-FFF2-40B4-BE49-F238E27FC236}">
                    <a16:creationId xmlns:a16="http://schemas.microsoft.com/office/drawing/2014/main" id="{0F8168F4-F2F8-4885-85CA-584F66FB3E18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6127160" y="2065290"/>
                <a:ext cx="565888" cy="4326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>
                  <a:defRPr/>
                </a:pPr>
                <a:r>
                  <a:rPr lang="da-DK" altLang="zh-CN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C</a:t>
                </a:r>
                <a:endParaRPr lang="zh-CN" altLang="en-US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pic>
        <p:nvPicPr>
          <p:cNvPr id="108" name="Picture 3">
            <a:extLst>
              <a:ext uri="{FF2B5EF4-FFF2-40B4-BE49-F238E27FC236}">
                <a16:creationId xmlns:a16="http://schemas.microsoft.com/office/drawing/2014/main" id="{0654B29A-6C91-1448-8E02-A4A917DFD79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985" y="2511202"/>
            <a:ext cx="3093189" cy="3128949"/>
          </a:xfrm>
          <a:prstGeom prst="rect">
            <a:avLst/>
          </a:prstGeom>
        </p:spPr>
      </p:pic>
      <p:grpSp>
        <p:nvGrpSpPr>
          <p:cNvPr id="3" name="群組 2">
            <a:extLst>
              <a:ext uri="{FF2B5EF4-FFF2-40B4-BE49-F238E27FC236}">
                <a16:creationId xmlns:a16="http://schemas.microsoft.com/office/drawing/2014/main" id="{B8DA4C3D-58F1-4217-AC98-96868456A23D}"/>
              </a:ext>
            </a:extLst>
          </p:cNvPr>
          <p:cNvGrpSpPr/>
          <p:nvPr/>
        </p:nvGrpSpPr>
        <p:grpSpPr>
          <a:xfrm>
            <a:off x="777391" y="3947647"/>
            <a:ext cx="4000274" cy="542949"/>
            <a:chOff x="777391" y="3947647"/>
            <a:chExt cx="4000274" cy="542949"/>
          </a:xfrm>
        </p:grpSpPr>
        <p:grpSp>
          <p:nvGrpSpPr>
            <p:cNvPr id="94" name="组合 23">
              <a:extLst>
                <a:ext uri="{FF2B5EF4-FFF2-40B4-BE49-F238E27FC236}">
                  <a16:creationId xmlns:a16="http://schemas.microsoft.com/office/drawing/2014/main" id="{E8796DE2-532B-42FB-9F8B-4C45413AB67C}"/>
                </a:ext>
              </a:extLst>
            </p:cNvPr>
            <p:cNvGrpSpPr/>
            <p:nvPr/>
          </p:nvGrpSpPr>
          <p:grpSpPr>
            <a:xfrm>
              <a:off x="777391" y="3947647"/>
              <a:ext cx="4000274" cy="480472"/>
              <a:chOff x="4357091" y="1325683"/>
              <a:chExt cx="3999580" cy="480322"/>
            </a:xfrm>
          </p:grpSpPr>
          <p:sp>
            <p:nvSpPr>
              <p:cNvPr id="95" name="MH_SubTitle_1">
                <a:extLst>
                  <a:ext uri="{FF2B5EF4-FFF2-40B4-BE49-F238E27FC236}">
                    <a16:creationId xmlns:a16="http://schemas.microsoft.com/office/drawing/2014/main" id="{DAC8B294-697D-4ED4-B2DC-D70B6DE6E827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391574" y="1485929"/>
                <a:ext cx="2965097" cy="276913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2000"/>
                  </a:spcBef>
                  <a:buClr>
                    <a:schemeClr val="tx1"/>
                  </a:buClr>
                  <a:defRPr/>
                </a:pP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Meiryo UI" panose="020B0604030504040204" pitchFamily="34" charset="-128"/>
                  </a:rPr>
                  <a:t>情境與案例分享</a:t>
                </a:r>
                <a:endParaRPr lang="pt-PT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Meiryo UI" panose="020B0604030504040204" pitchFamily="34" charset="-128"/>
                </a:endParaRPr>
              </a:p>
            </p:txBody>
          </p:sp>
          <p:grpSp>
            <p:nvGrpSpPr>
              <p:cNvPr id="96" name="组合 2">
                <a:extLst>
                  <a:ext uri="{FF2B5EF4-FFF2-40B4-BE49-F238E27FC236}">
                    <a16:creationId xmlns:a16="http://schemas.microsoft.com/office/drawing/2014/main" id="{480C288A-F153-425D-86B6-365E79E00FE0}"/>
                  </a:ext>
                </a:extLst>
              </p:cNvPr>
              <p:cNvGrpSpPr/>
              <p:nvPr/>
            </p:nvGrpSpPr>
            <p:grpSpPr>
              <a:xfrm>
                <a:off x="4357091" y="1325683"/>
                <a:ext cx="402409" cy="480322"/>
                <a:chOff x="6127160" y="2065290"/>
                <a:chExt cx="565888" cy="675416"/>
              </a:xfrm>
            </p:grpSpPr>
            <p:sp>
              <p:nvSpPr>
                <p:cNvPr id="98" name="MH_Other_2">
                  <a:extLst>
                    <a:ext uri="{FF2B5EF4-FFF2-40B4-BE49-F238E27FC236}">
                      <a16:creationId xmlns:a16="http://schemas.microsoft.com/office/drawing/2014/main" id="{39D0765F-2B5C-4759-A8FE-5D9343E7DE2A}"/>
                    </a:ext>
                  </a:extLst>
                </p:cNvPr>
                <p:cNvSpPr/>
                <p:nvPr>
                  <p:custDataLst>
                    <p:tags r:id="rId3"/>
                  </p:custDataLst>
                </p:nvPr>
              </p:nvSpPr>
              <p:spPr>
                <a:xfrm>
                  <a:off x="6145577" y="2497943"/>
                  <a:ext cx="532403" cy="242763"/>
                </a:xfrm>
                <a:custGeom>
                  <a:avLst/>
                  <a:gdLst>
                    <a:gd name="connsiteX0" fmla="*/ 0 w 928918"/>
                    <a:gd name="connsiteY0" fmla="*/ 0 h 459023"/>
                    <a:gd name="connsiteX1" fmla="*/ 928918 w 928918"/>
                    <a:gd name="connsiteY1" fmla="*/ 0 h 459023"/>
                    <a:gd name="connsiteX2" fmla="*/ 464459 w 928918"/>
                    <a:gd name="connsiteY2" fmla="*/ 459023 h 459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28918" h="459023">
                      <a:moveTo>
                        <a:pt x="0" y="0"/>
                      </a:moveTo>
                      <a:lnTo>
                        <a:pt x="928918" y="0"/>
                      </a:lnTo>
                      <a:lnTo>
                        <a:pt x="464459" y="459023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75933" anchor="ctr">
                  <a:normAutofit fontScale="70000" lnSpcReduction="20000"/>
                </a:bodyPr>
                <a:lstStyle/>
                <a:p>
                  <a:pPr algn="ctr">
                    <a:defRPr/>
                  </a:pPr>
                  <a:endParaRPr lang="zh-CN" altLang="en-US" sz="10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9" name="MH_Other_3">
                  <a:extLst>
                    <a:ext uri="{FF2B5EF4-FFF2-40B4-BE49-F238E27FC236}">
                      <a16:creationId xmlns:a16="http://schemas.microsoft.com/office/drawing/2014/main" id="{0F8168F4-F2F8-4885-85CA-584F66FB3E18}"/>
                    </a:ext>
                  </a:extLst>
                </p:cNvPr>
                <p:cNvSpPr txBox="1">
                  <a:spLocks noChangeArrowheads="1"/>
                </p:cNvSpPr>
                <p:nvPr>
                  <p:custDataLst>
                    <p:tags r:id="rId4"/>
                  </p:custDataLst>
                </p:nvPr>
              </p:nvSpPr>
              <p:spPr bwMode="auto">
                <a:xfrm>
                  <a:off x="6127160" y="2065290"/>
                  <a:ext cx="565888" cy="4326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b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9pPr>
                </a:lstStyle>
                <a:p>
                  <a:pPr algn="ctr">
                    <a:defRPr/>
                  </a:pPr>
                  <a:r>
                    <a:rPr lang="da-DK" altLang="zh-CN" dirty="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B</a:t>
                  </a:r>
                  <a:endParaRPr lang="zh-CN" alt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85" name="MH_Other_1">
              <a:extLst>
                <a:ext uri="{FF2B5EF4-FFF2-40B4-BE49-F238E27FC236}">
                  <a16:creationId xmlns:a16="http://schemas.microsoft.com/office/drawing/2014/main" id="{D15C399A-D5F3-44CC-AD2C-71D3D9620974}"/>
                </a:ext>
              </a:extLst>
            </p:cNvPr>
            <p:cNvCxnSpPr/>
            <p:nvPr>
              <p:custDataLst>
                <p:tags r:id="rId1"/>
              </p:custDataLst>
            </p:nvPr>
          </p:nvCxnSpPr>
          <p:spPr>
            <a:xfrm flipH="1">
              <a:off x="1060793" y="4002288"/>
              <a:ext cx="519174" cy="488308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圖片 85">
            <a:extLst>
              <a:ext uri="{FF2B5EF4-FFF2-40B4-BE49-F238E27FC236}">
                <a16:creationId xmlns:a16="http://schemas.microsoft.com/office/drawing/2014/main" id="{F6ED3C43-945D-4285-B75F-C709C844A779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724" t="43344" r="22657" b="36752"/>
          <a:stretch/>
        </p:blipFill>
        <p:spPr>
          <a:xfrm>
            <a:off x="0" y="6694714"/>
            <a:ext cx="9144000" cy="16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32759"/>
      </p:ext>
    </p:extLst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255622" y="321909"/>
            <a:ext cx="4630704" cy="480131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zh-TW" altLang="en-US" sz="2800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員工協助方案</a:t>
            </a:r>
            <a:r>
              <a:rPr lang="en-US" altLang="zh-TW" sz="2800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(EAP)</a:t>
            </a:r>
            <a:r>
              <a:rPr lang="zh-TW" altLang="en-US" sz="2800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服務內容</a:t>
            </a:r>
          </a:p>
        </p:txBody>
      </p:sp>
      <p:grpSp>
        <p:nvGrpSpPr>
          <p:cNvPr id="98" name="组合 6">
            <a:extLst>
              <a:ext uri="{FF2B5EF4-FFF2-40B4-BE49-F238E27FC236}">
                <a16:creationId xmlns:a16="http://schemas.microsoft.com/office/drawing/2014/main" id="{4B08CD40-ED5E-4E1F-9F56-42E8FBB88D98}"/>
              </a:ext>
            </a:extLst>
          </p:cNvPr>
          <p:cNvGrpSpPr/>
          <p:nvPr/>
        </p:nvGrpSpPr>
        <p:grpSpPr>
          <a:xfrm>
            <a:off x="25111" y="3190902"/>
            <a:ext cx="9144000" cy="1050925"/>
            <a:chOff x="0" y="3243508"/>
            <a:chExt cx="12192000" cy="1050925"/>
          </a:xfrm>
        </p:grpSpPr>
        <p:sp>
          <p:nvSpPr>
            <p:cNvPr id="99" name="矩形 11">
              <a:extLst>
                <a:ext uri="{FF2B5EF4-FFF2-40B4-BE49-F238E27FC236}">
                  <a16:creationId xmlns:a16="http://schemas.microsoft.com/office/drawing/2014/main" id="{507F98B0-51B1-40C4-B833-0EA031270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243508"/>
              <a:ext cx="12192000" cy="1050925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cxnSp>
          <p:nvCxnSpPr>
            <p:cNvPr id="100" name="直接连接符 14">
              <a:extLst>
                <a:ext uri="{FF2B5EF4-FFF2-40B4-BE49-F238E27FC236}">
                  <a16:creationId xmlns:a16="http://schemas.microsoft.com/office/drawing/2014/main" id="{3AB8E0A2-6566-4730-99A5-07706CF6A38C}"/>
                </a:ext>
              </a:extLst>
            </p:cNvPr>
            <p:cNvCxnSpPr>
              <a:cxnSpLocks noChangeShapeType="1"/>
              <a:stCxn id="99" idx="1"/>
              <a:endCxn id="99" idx="3"/>
            </p:cNvCxnSpPr>
            <p:nvPr/>
          </p:nvCxnSpPr>
          <p:spPr bwMode="auto">
            <a:xfrm>
              <a:off x="0" y="3768971"/>
              <a:ext cx="12192000" cy="1587"/>
            </a:xfrm>
            <a:prstGeom prst="line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1" name="椭圆 18">
              <a:extLst>
                <a:ext uri="{FF2B5EF4-FFF2-40B4-BE49-F238E27FC236}">
                  <a16:creationId xmlns:a16="http://schemas.microsoft.com/office/drawing/2014/main" id="{6EEDF1B1-6DAC-46B4-BA5E-92292F837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8463" y="3673721"/>
              <a:ext cx="195262" cy="193675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2" name="椭圆 19">
              <a:extLst>
                <a:ext uri="{FF2B5EF4-FFF2-40B4-BE49-F238E27FC236}">
                  <a16:creationId xmlns:a16="http://schemas.microsoft.com/office/drawing/2014/main" id="{D5CDE733-0959-48E0-BCA4-6EA50679E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0800" y="3672133"/>
              <a:ext cx="193675" cy="1936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3" name="椭圆 20">
              <a:extLst>
                <a:ext uri="{FF2B5EF4-FFF2-40B4-BE49-F238E27FC236}">
                  <a16:creationId xmlns:a16="http://schemas.microsoft.com/office/drawing/2014/main" id="{AD824CB1-D7FF-41A6-8215-36F445AB0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8688" y="3684833"/>
              <a:ext cx="193675" cy="1936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4" name="椭圆 21">
              <a:extLst>
                <a:ext uri="{FF2B5EF4-FFF2-40B4-BE49-F238E27FC236}">
                  <a16:creationId xmlns:a16="http://schemas.microsoft.com/office/drawing/2014/main" id="{72CA3A96-1B58-44C9-B2A0-7CB3F270E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9438" y="3672133"/>
              <a:ext cx="195262" cy="193675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5" name="椭圆 26">
              <a:extLst>
                <a:ext uri="{FF2B5EF4-FFF2-40B4-BE49-F238E27FC236}">
                  <a16:creationId xmlns:a16="http://schemas.microsoft.com/office/drawing/2014/main" id="{A7FDDF3C-D527-4E27-A563-3C3656177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4625" y="3688008"/>
              <a:ext cx="193675" cy="193675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1644467" y="1008908"/>
            <a:ext cx="2467792" cy="2285245"/>
            <a:chOff x="1759442" y="4241827"/>
            <a:chExt cx="2467792" cy="2285245"/>
          </a:xfrm>
        </p:grpSpPr>
        <p:grpSp>
          <p:nvGrpSpPr>
            <p:cNvPr id="94" name="Group 196">
              <a:extLst>
                <a:ext uri="{FF2B5EF4-FFF2-40B4-BE49-F238E27FC236}">
                  <a16:creationId xmlns:a16="http://schemas.microsoft.com/office/drawing/2014/main" id="{E6D146E9-EAB2-4EB0-8FEE-29D9CAF9CB3B}"/>
                </a:ext>
              </a:extLst>
            </p:cNvPr>
            <p:cNvGrpSpPr/>
            <p:nvPr/>
          </p:nvGrpSpPr>
          <p:grpSpPr>
            <a:xfrm>
              <a:off x="1759442" y="5462476"/>
              <a:ext cx="2467792" cy="1064596"/>
              <a:chOff x="2741465" y="2837452"/>
              <a:chExt cx="3290390" cy="1419460"/>
            </a:xfrm>
          </p:grpSpPr>
          <p:sp>
            <p:nvSpPr>
              <p:cNvPr id="95" name="Rectangle 9">
                <a:extLst>
                  <a:ext uri="{FF2B5EF4-FFF2-40B4-BE49-F238E27FC236}">
                    <a16:creationId xmlns:a16="http://schemas.microsoft.com/office/drawing/2014/main" id="{A3B5529A-8E9A-41D1-9B34-91AAA990B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1465" y="3094029"/>
                <a:ext cx="3290390" cy="11628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ts val="750"/>
                  </a:lnSpc>
                </a:pPr>
                <a:r>
                  <a:rPr lang="zh-TW" altLang="en-US" sz="135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Open Sans" panose="020B0606030504020204" pitchFamily="34" charset="0"/>
                    <a:sym typeface="Montserrat-Regular" charset="0"/>
                  </a:rPr>
                  <a:t>針對您所面臨的工作</a:t>
                </a:r>
                <a:r>
                  <a:rPr lang="en-US" altLang="zh-TW" sz="135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Open Sans" panose="020B0606030504020204" pitchFamily="34" charset="0"/>
                    <a:sym typeface="Montserrat-Regular" charset="0"/>
                  </a:rPr>
                  <a:t>/</a:t>
                </a:r>
                <a:r>
                  <a:rPr lang="zh-TW" altLang="en-US" sz="135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Open Sans" panose="020B0606030504020204" pitchFamily="34" charset="0"/>
                    <a:sym typeface="Montserrat-Regular" charset="0"/>
                  </a:rPr>
                  <a:t>生活議題</a:t>
                </a:r>
                <a:endParaRPr lang="en-US" altLang="zh-TW" sz="13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  <a:sym typeface="Montserrat-Regular" charset="0"/>
                </a:endParaRPr>
              </a:p>
              <a:p>
                <a:pPr algn="ctr">
                  <a:lnSpc>
                    <a:spcPts val="750"/>
                  </a:lnSpc>
                </a:pPr>
                <a:endParaRPr lang="en-US" altLang="zh-TW" sz="13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  <a:sym typeface="Montserrat-Regular" charset="0"/>
                </a:endParaRPr>
              </a:p>
              <a:p>
                <a:pPr algn="ctr">
                  <a:lnSpc>
                    <a:spcPts val="750"/>
                  </a:lnSpc>
                </a:pPr>
                <a:r>
                  <a:rPr lang="zh-TW" altLang="en-US" sz="135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Open Sans" panose="020B0606030504020204" pitchFamily="34" charset="0"/>
                    <a:sym typeface="Montserrat-Regular" charset="0"/>
                  </a:rPr>
                  <a:t>提供量身打造的諮詢服務</a:t>
                </a:r>
                <a:endParaRPr lang="en-US" sz="13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  <a:sym typeface="Montserrat-Regular" charset="0"/>
                </a:endParaRPr>
              </a:p>
            </p:txBody>
          </p:sp>
          <p:sp>
            <p:nvSpPr>
              <p:cNvPr id="96" name="TextBox 198">
                <a:extLst>
                  <a:ext uri="{FF2B5EF4-FFF2-40B4-BE49-F238E27FC236}">
                    <a16:creationId xmlns:a16="http://schemas.microsoft.com/office/drawing/2014/main" id="{B25E0F6B-EB16-40AD-A98E-4F5DE53C35A4}"/>
                  </a:ext>
                </a:extLst>
              </p:cNvPr>
              <p:cNvSpPr txBox="1"/>
              <p:nvPr/>
            </p:nvSpPr>
            <p:spPr>
              <a:xfrm>
                <a:off x="3293253" y="2837452"/>
                <a:ext cx="1768624" cy="335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zh-TW" altLang="en-US" sz="1500" b="1" dirty="0">
                    <a:solidFill>
                      <a:schemeClr val="bg2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Open Sans" panose="020B0606030504020204" pitchFamily="34" charset="0"/>
                  </a:rPr>
                  <a:t>專家顧問諮詢</a:t>
                </a:r>
                <a:endParaRPr lang="en-US" sz="1500" b="1" dirty="0">
                  <a:solidFill>
                    <a:schemeClr val="bg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endParaRPr>
              </a:p>
            </p:txBody>
          </p:sp>
          <p:sp>
            <p:nvSpPr>
              <p:cNvPr id="97" name="AutoShape 18">
                <a:extLst>
                  <a:ext uri="{FF2B5EF4-FFF2-40B4-BE49-F238E27FC236}">
                    <a16:creationId xmlns:a16="http://schemas.microsoft.com/office/drawing/2014/main" id="{C3DE1180-E1CC-4E7F-A5CD-7E58849031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2890" y="3903289"/>
                <a:ext cx="145501" cy="92947"/>
              </a:xfrm>
              <a:custGeom>
                <a:avLst/>
                <a:gdLst/>
                <a:ahLst/>
                <a:cxnLst/>
                <a:rect l="0" t="0" r="r" b="b"/>
                <a:pathLst>
                  <a:path w="21574" h="21486">
                    <a:moveTo>
                      <a:pt x="21169" y="9121"/>
                    </a:moveTo>
                    <a:lnTo>
                      <a:pt x="19513" y="9121"/>
                    </a:lnTo>
                    <a:lnTo>
                      <a:pt x="19513" y="6544"/>
                    </a:lnTo>
                    <a:cubicBezTo>
                      <a:pt x="19513" y="6195"/>
                      <a:pt x="19331" y="5914"/>
                      <a:pt x="19108" y="5914"/>
                    </a:cubicBezTo>
                    <a:lnTo>
                      <a:pt x="17714" y="5914"/>
                    </a:lnTo>
                    <a:cubicBezTo>
                      <a:pt x="17491" y="5914"/>
                      <a:pt x="17309" y="6195"/>
                      <a:pt x="17309" y="6544"/>
                    </a:cubicBezTo>
                    <a:lnTo>
                      <a:pt x="17309" y="9121"/>
                    </a:lnTo>
                    <a:lnTo>
                      <a:pt x="15653" y="9121"/>
                    </a:lnTo>
                    <a:cubicBezTo>
                      <a:pt x="15428" y="9121"/>
                      <a:pt x="15247" y="9404"/>
                      <a:pt x="15247" y="9753"/>
                    </a:cubicBezTo>
                    <a:lnTo>
                      <a:pt x="15247" y="11921"/>
                    </a:lnTo>
                    <a:cubicBezTo>
                      <a:pt x="15247" y="12270"/>
                      <a:pt x="15428" y="12553"/>
                      <a:pt x="15653" y="12553"/>
                    </a:cubicBezTo>
                    <a:lnTo>
                      <a:pt x="17309" y="12553"/>
                    </a:lnTo>
                    <a:lnTo>
                      <a:pt x="17309" y="15130"/>
                    </a:lnTo>
                    <a:cubicBezTo>
                      <a:pt x="17309" y="15479"/>
                      <a:pt x="17491" y="15762"/>
                      <a:pt x="17714" y="15762"/>
                    </a:cubicBezTo>
                    <a:lnTo>
                      <a:pt x="19108" y="15762"/>
                    </a:lnTo>
                    <a:cubicBezTo>
                      <a:pt x="19331" y="15762"/>
                      <a:pt x="19513" y="15479"/>
                      <a:pt x="19513" y="15130"/>
                    </a:cubicBezTo>
                    <a:lnTo>
                      <a:pt x="19513" y="12553"/>
                    </a:lnTo>
                    <a:lnTo>
                      <a:pt x="21169" y="12553"/>
                    </a:lnTo>
                    <a:cubicBezTo>
                      <a:pt x="21393" y="12553"/>
                      <a:pt x="21574" y="12270"/>
                      <a:pt x="21574" y="11921"/>
                    </a:cubicBezTo>
                    <a:lnTo>
                      <a:pt x="21574" y="9753"/>
                    </a:lnTo>
                    <a:cubicBezTo>
                      <a:pt x="21574" y="9404"/>
                      <a:pt x="21393" y="9121"/>
                      <a:pt x="21169" y="9121"/>
                    </a:cubicBezTo>
                    <a:close/>
                    <a:moveTo>
                      <a:pt x="7107" y="9603"/>
                    </a:moveTo>
                    <a:lnTo>
                      <a:pt x="7107" y="12241"/>
                    </a:lnTo>
                    <a:cubicBezTo>
                      <a:pt x="7107" y="12637"/>
                      <a:pt x="7314" y="12960"/>
                      <a:pt x="7569" y="12960"/>
                    </a:cubicBezTo>
                    <a:lnTo>
                      <a:pt x="10940" y="12960"/>
                    </a:lnTo>
                    <a:cubicBezTo>
                      <a:pt x="10349" y="15563"/>
                      <a:pt x="8746" y="17430"/>
                      <a:pt x="6870" y="17408"/>
                    </a:cubicBezTo>
                    <a:cubicBezTo>
                      <a:pt x="4594" y="17382"/>
                      <a:pt x="2712" y="14548"/>
                      <a:pt x="2623" y="11008"/>
                    </a:cubicBezTo>
                    <a:cubicBezTo>
                      <a:pt x="2529" y="7212"/>
                      <a:pt x="4485" y="4078"/>
                      <a:pt x="6902" y="4078"/>
                    </a:cubicBezTo>
                    <a:cubicBezTo>
                      <a:pt x="8007" y="4078"/>
                      <a:pt x="9016" y="4733"/>
                      <a:pt x="9776" y="5808"/>
                    </a:cubicBezTo>
                    <a:cubicBezTo>
                      <a:pt x="9957" y="6063"/>
                      <a:pt x="10231" y="6064"/>
                      <a:pt x="10409" y="5804"/>
                    </a:cubicBezTo>
                    <a:lnTo>
                      <a:pt x="11647" y="3991"/>
                    </a:lnTo>
                    <a:cubicBezTo>
                      <a:pt x="11840" y="3707"/>
                      <a:pt x="11840" y="3228"/>
                      <a:pt x="11648" y="2944"/>
                    </a:cubicBezTo>
                    <a:cubicBezTo>
                      <a:pt x="10442" y="1165"/>
                      <a:pt x="8824" y="57"/>
                      <a:pt x="7040" y="2"/>
                    </a:cubicBezTo>
                    <a:cubicBezTo>
                      <a:pt x="3235" y="-114"/>
                      <a:pt x="27" y="4743"/>
                      <a:pt x="0" y="10667"/>
                    </a:cubicBezTo>
                    <a:cubicBezTo>
                      <a:pt x="-26" y="16636"/>
                      <a:pt x="3074" y="21486"/>
                      <a:pt x="6902" y="21486"/>
                    </a:cubicBezTo>
                    <a:cubicBezTo>
                      <a:pt x="10584" y="21486"/>
                      <a:pt x="13591" y="16999"/>
                      <a:pt x="13793" y="11347"/>
                    </a:cubicBezTo>
                    <a:cubicBezTo>
                      <a:pt x="13798" y="11277"/>
                      <a:pt x="13802" y="8882"/>
                      <a:pt x="13802" y="8882"/>
                    </a:cubicBezTo>
                    <a:lnTo>
                      <a:pt x="7569" y="8882"/>
                    </a:lnTo>
                    <a:cubicBezTo>
                      <a:pt x="7314" y="8882"/>
                      <a:pt x="7107" y="9205"/>
                      <a:pt x="7107" y="9603"/>
                    </a:cubicBezTo>
                    <a:close/>
                    <a:moveTo>
                      <a:pt x="7107" y="9603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0" tIns="0" rIns="0" bIns="0"/>
              <a:lstStyle/>
              <a:p>
                <a:endParaRPr lang="en-US" sz="15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6" name="群組 5"/>
            <p:cNvGrpSpPr/>
            <p:nvPr/>
          </p:nvGrpSpPr>
          <p:grpSpPr>
            <a:xfrm>
              <a:off x="2486926" y="4241827"/>
              <a:ext cx="1012825" cy="1012825"/>
              <a:chOff x="2486926" y="4241827"/>
              <a:chExt cx="1012825" cy="1012825"/>
            </a:xfrm>
          </p:grpSpPr>
          <p:sp>
            <p:nvSpPr>
              <p:cNvPr id="117" name="椭圆 23">
                <a:extLst>
                  <a:ext uri="{FF2B5EF4-FFF2-40B4-BE49-F238E27FC236}">
                    <a16:creationId xmlns:a16="http://schemas.microsoft.com/office/drawing/2014/main" id="{2FD6CABA-AE60-4DEA-8FA5-F69613F605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6926" y="4241827"/>
                <a:ext cx="1012825" cy="1012825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48" name="Shape 845"/>
              <p:cNvSpPr/>
              <p:nvPr/>
            </p:nvSpPr>
            <p:spPr>
              <a:xfrm>
                <a:off x="2705338" y="4460239"/>
                <a:ext cx="576000" cy="576000"/>
              </a:xfrm>
              <a:custGeom>
                <a:avLst/>
                <a:gdLst/>
                <a:ahLst/>
                <a:cxnLst/>
                <a:rect l="0" t="0" r="0" b="0"/>
                <a:pathLst>
                  <a:path w="16717" h="15403" extrusionOk="0">
                    <a:moveTo>
                      <a:pt x="9149" y="511"/>
                    </a:moveTo>
                    <a:lnTo>
                      <a:pt x="9587" y="560"/>
                    </a:lnTo>
                    <a:lnTo>
                      <a:pt x="10025" y="608"/>
                    </a:lnTo>
                    <a:lnTo>
                      <a:pt x="10439" y="681"/>
                    </a:lnTo>
                    <a:lnTo>
                      <a:pt x="10877" y="779"/>
                    </a:lnTo>
                    <a:lnTo>
                      <a:pt x="11290" y="900"/>
                    </a:lnTo>
                    <a:lnTo>
                      <a:pt x="11704" y="1046"/>
                    </a:lnTo>
                    <a:lnTo>
                      <a:pt x="12093" y="1217"/>
                    </a:lnTo>
                    <a:lnTo>
                      <a:pt x="12483" y="1411"/>
                    </a:lnTo>
                    <a:lnTo>
                      <a:pt x="12994" y="1703"/>
                    </a:lnTo>
                    <a:lnTo>
                      <a:pt x="13505" y="2020"/>
                    </a:lnTo>
                    <a:lnTo>
                      <a:pt x="13967" y="2360"/>
                    </a:lnTo>
                    <a:lnTo>
                      <a:pt x="14210" y="2555"/>
                    </a:lnTo>
                    <a:lnTo>
                      <a:pt x="14405" y="2750"/>
                    </a:lnTo>
                    <a:lnTo>
                      <a:pt x="14332" y="2871"/>
                    </a:lnTo>
                    <a:lnTo>
                      <a:pt x="14308" y="3017"/>
                    </a:lnTo>
                    <a:lnTo>
                      <a:pt x="14308" y="3066"/>
                    </a:lnTo>
                    <a:lnTo>
                      <a:pt x="14332" y="3090"/>
                    </a:lnTo>
                    <a:lnTo>
                      <a:pt x="14405" y="3139"/>
                    </a:lnTo>
                    <a:lnTo>
                      <a:pt x="14478" y="3139"/>
                    </a:lnTo>
                    <a:lnTo>
                      <a:pt x="14551" y="3090"/>
                    </a:lnTo>
                    <a:lnTo>
                      <a:pt x="14624" y="2993"/>
                    </a:lnTo>
                    <a:lnTo>
                      <a:pt x="14867" y="3285"/>
                    </a:lnTo>
                    <a:lnTo>
                      <a:pt x="14770" y="3358"/>
                    </a:lnTo>
                    <a:lnTo>
                      <a:pt x="14697" y="3431"/>
                    </a:lnTo>
                    <a:lnTo>
                      <a:pt x="14600" y="3601"/>
                    </a:lnTo>
                    <a:lnTo>
                      <a:pt x="14575" y="3674"/>
                    </a:lnTo>
                    <a:lnTo>
                      <a:pt x="14575" y="3723"/>
                    </a:lnTo>
                    <a:lnTo>
                      <a:pt x="14575" y="3772"/>
                    </a:lnTo>
                    <a:lnTo>
                      <a:pt x="14600" y="3796"/>
                    </a:lnTo>
                    <a:lnTo>
                      <a:pt x="14648" y="3796"/>
                    </a:lnTo>
                    <a:lnTo>
                      <a:pt x="14721" y="3772"/>
                    </a:lnTo>
                    <a:lnTo>
                      <a:pt x="14867" y="3699"/>
                    </a:lnTo>
                    <a:lnTo>
                      <a:pt x="15086" y="3601"/>
                    </a:lnTo>
                    <a:lnTo>
                      <a:pt x="15208" y="3820"/>
                    </a:lnTo>
                    <a:lnTo>
                      <a:pt x="15305" y="4064"/>
                    </a:lnTo>
                    <a:lnTo>
                      <a:pt x="15111" y="4137"/>
                    </a:lnTo>
                    <a:lnTo>
                      <a:pt x="15013" y="4185"/>
                    </a:lnTo>
                    <a:lnTo>
                      <a:pt x="14916" y="4234"/>
                    </a:lnTo>
                    <a:lnTo>
                      <a:pt x="14892" y="4307"/>
                    </a:lnTo>
                    <a:lnTo>
                      <a:pt x="14892" y="4380"/>
                    </a:lnTo>
                    <a:lnTo>
                      <a:pt x="14940" y="4429"/>
                    </a:lnTo>
                    <a:lnTo>
                      <a:pt x="15013" y="4453"/>
                    </a:lnTo>
                    <a:lnTo>
                      <a:pt x="15135" y="4453"/>
                    </a:lnTo>
                    <a:lnTo>
                      <a:pt x="15232" y="4429"/>
                    </a:lnTo>
                    <a:lnTo>
                      <a:pt x="15427" y="4380"/>
                    </a:lnTo>
                    <a:lnTo>
                      <a:pt x="15573" y="4915"/>
                    </a:lnTo>
                    <a:lnTo>
                      <a:pt x="15403" y="4964"/>
                    </a:lnTo>
                    <a:lnTo>
                      <a:pt x="15232" y="5061"/>
                    </a:lnTo>
                    <a:lnTo>
                      <a:pt x="15086" y="5183"/>
                    </a:lnTo>
                    <a:lnTo>
                      <a:pt x="15038" y="5256"/>
                    </a:lnTo>
                    <a:lnTo>
                      <a:pt x="15013" y="5329"/>
                    </a:lnTo>
                    <a:lnTo>
                      <a:pt x="15013" y="5378"/>
                    </a:lnTo>
                    <a:lnTo>
                      <a:pt x="15038" y="5402"/>
                    </a:lnTo>
                    <a:lnTo>
                      <a:pt x="15062" y="5426"/>
                    </a:lnTo>
                    <a:lnTo>
                      <a:pt x="15111" y="5451"/>
                    </a:lnTo>
                    <a:lnTo>
                      <a:pt x="15208" y="5451"/>
                    </a:lnTo>
                    <a:lnTo>
                      <a:pt x="15305" y="5426"/>
                    </a:lnTo>
                    <a:lnTo>
                      <a:pt x="15476" y="5353"/>
                    </a:lnTo>
                    <a:lnTo>
                      <a:pt x="15695" y="5305"/>
                    </a:lnTo>
                    <a:lnTo>
                      <a:pt x="15792" y="5743"/>
                    </a:lnTo>
                    <a:lnTo>
                      <a:pt x="15622" y="5816"/>
                    </a:lnTo>
                    <a:lnTo>
                      <a:pt x="15451" y="5864"/>
                    </a:lnTo>
                    <a:lnTo>
                      <a:pt x="15305" y="5937"/>
                    </a:lnTo>
                    <a:lnTo>
                      <a:pt x="15159" y="6035"/>
                    </a:lnTo>
                    <a:lnTo>
                      <a:pt x="15013" y="6132"/>
                    </a:lnTo>
                    <a:lnTo>
                      <a:pt x="15013" y="6181"/>
                    </a:lnTo>
                    <a:lnTo>
                      <a:pt x="15013" y="6205"/>
                    </a:lnTo>
                    <a:lnTo>
                      <a:pt x="15038" y="6229"/>
                    </a:lnTo>
                    <a:lnTo>
                      <a:pt x="15403" y="6229"/>
                    </a:lnTo>
                    <a:lnTo>
                      <a:pt x="15719" y="6181"/>
                    </a:lnTo>
                    <a:lnTo>
                      <a:pt x="15914" y="6156"/>
                    </a:lnTo>
                    <a:lnTo>
                      <a:pt x="16035" y="6594"/>
                    </a:lnTo>
                    <a:lnTo>
                      <a:pt x="15768" y="6691"/>
                    </a:lnTo>
                    <a:lnTo>
                      <a:pt x="15549" y="6764"/>
                    </a:lnTo>
                    <a:lnTo>
                      <a:pt x="15184" y="6910"/>
                    </a:lnTo>
                    <a:lnTo>
                      <a:pt x="15135" y="6935"/>
                    </a:lnTo>
                    <a:lnTo>
                      <a:pt x="15062" y="6983"/>
                    </a:lnTo>
                    <a:lnTo>
                      <a:pt x="15038" y="7032"/>
                    </a:lnTo>
                    <a:lnTo>
                      <a:pt x="15013" y="7081"/>
                    </a:lnTo>
                    <a:lnTo>
                      <a:pt x="15038" y="7056"/>
                    </a:lnTo>
                    <a:lnTo>
                      <a:pt x="15013" y="7105"/>
                    </a:lnTo>
                    <a:lnTo>
                      <a:pt x="15013" y="7129"/>
                    </a:lnTo>
                    <a:lnTo>
                      <a:pt x="15038" y="7154"/>
                    </a:lnTo>
                    <a:lnTo>
                      <a:pt x="15086" y="7202"/>
                    </a:lnTo>
                    <a:lnTo>
                      <a:pt x="15208" y="7227"/>
                    </a:lnTo>
                    <a:lnTo>
                      <a:pt x="15403" y="7227"/>
                    </a:lnTo>
                    <a:lnTo>
                      <a:pt x="15622" y="7178"/>
                    </a:lnTo>
                    <a:lnTo>
                      <a:pt x="15841" y="7129"/>
                    </a:lnTo>
                    <a:lnTo>
                      <a:pt x="16108" y="7056"/>
                    </a:lnTo>
                    <a:lnTo>
                      <a:pt x="16108" y="7397"/>
                    </a:lnTo>
                    <a:lnTo>
                      <a:pt x="16108" y="7713"/>
                    </a:lnTo>
                    <a:lnTo>
                      <a:pt x="16035" y="7713"/>
                    </a:lnTo>
                    <a:lnTo>
                      <a:pt x="15670" y="7762"/>
                    </a:lnTo>
                    <a:lnTo>
                      <a:pt x="15330" y="7786"/>
                    </a:lnTo>
                    <a:lnTo>
                      <a:pt x="14965" y="7835"/>
                    </a:lnTo>
                    <a:lnTo>
                      <a:pt x="14600" y="7932"/>
                    </a:lnTo>
                    <a:lnTo>
                      <a:pt x="14575" y="7957"/>
                    </a:lnTo>
                    <a:lnTo>
                      <a:pt x="14575" y="7981"/>
                    </a:lnTo>
                    <a:lnTo>
                      <a:pt x="14575" y="8005"/>
                    </a:lnTo>
                    <a:lnTo>
                      <a:pt x="14600" y="8030"/>
                    </a:lnTo>
                    <a:lnTo>
                      <a:pt x="15330" y="8151"/>
                    </a:lnTo>
                    <a:lnTo>
                      <a:pt x="15500" y="8176"/>
                    </a:lnTo>
                    <a:lnTo>
                      <a:pt x="15695" y="8200"/>
                    </a:lnTo>
                    <a:lnTo>
                      <a:pt x="15865" y="8176"/>
                    </a:lnTo>
                    <a:lnTo>
                      <a:pt x="16035" y="8127"/>
                    </a:lnTo>
                    <a:lnTo>
                      <a:pt x="16035" y="8176"/>
                    </a:lnTo>
                    <a:lnTo>
                      <a:pt x="15938" y="8565"/>
                    </a:lnTo>
                    <a:lnTo>
                      <a:pt x="15816" y="8930"/>
                    </a:lnTo>
                    <a:lnTo>
                      <a:pt x="15524" y="8881"/>
                    </a:lnTo>
                    <a:lnTo>
                      <a:pt x="15232" y="8833"/>
                    </a:lnTo>
                    <a:lnTo>
                      <a:pt x="15013" y="8784"/>
                    </a:lnTo>
                    <a:lnTo>
                      <a:pt x="14794" y="8760"/>
                    </a:lnTo>
                    <a:lnTo>
                      <a:pt x="14332" y="8784"/>
                    </a:lnTo>
                    <a:lnTo>
                      <a:pt x="14308" y="8784"/>
                    </a:lnTo>
                    <a:lnTo>
                      <a:pt x="14308" y="8808"/>
                    </a:lnTo>
                    <a:lnTo>
                      <a:pt x="14308" y="8833"/>
                    </a:lnTo>
                    <a:lnTo>
                      <a:pt x="14332" y="8833"/>
                    </a:lnTo>
                    <a:lnTo>
                      <a:pt x="14478" y="8881"/>
                    </a:lnTo>
                    <a:lnTo>
                      <a:pt x="14624" y="8954"/>
                    </a:lnTo>
                    <a:lnTo>
                      <a:pt x="14965" y="9125"/>
                    </a:lnTo>
                    <a:lnTo>
                      <a:pt x="15281" y="9271"/>
                    </a:lnTo>
                    <a:lnTo>
                      <a:pt x="15451" y="9319"/>
                    </a:lnTo>
                    <a:lnTo>
                      <a:pt x="15622" y="9368"/>
                    </a:lnTo>
                    <a:lnTo>
                      <a:pt x="15500" y="9636"/>
                    </a:lnTo>
                    <a:lnTo>
                      <a:pt x="15354" y="9903"/>
                    </a:lnTo>
                    <a:lnTo>
                      <a:pt x="15135" y="9782"/>
                    </a:lnTo>
                    <a:lnTo>
                      <a:pt x="14916" y="9684"/>
                    </a:lnTo>
                    <a:lnTo>
                      <a:pt x="14429" y="9563"/>
                    </a:lnTo>
                    <a:lnTo>
                      <a:pt x="14210" y="9490"/>
                    </a:lnTo>
                    <a:lnTo>
                      <a:pt x="13943" y="9441"/>
                    </a:lnTo>
                    <a:lnTo>
                      <a:pt x="13699" y="9417"/>
                    </a:lnTo>
                    <a:lnTo>
                      <a:pt x="13553" y="9417"/>
                    </a:lnTo>
                    <a:lnTo>
                      <a:pt x="13456" y="9465"/>
                    </a:lnTo>
                    <a:lnTo>
                      <a:pt x="13432" y="9490"/>
                    </a:lnTo>
                    <a:lnTo>
                      <a:pt x="13432" y="9514"/>
                    </a:lnTo>
                    <a:lnTo>
                      <a:pt x="13578" y="9636"/>
                    </a:lnTo>
                    <a:lnTo>
                      <a:pt x="13772" y="9733"/>
                    </a:lnTo>
                    <a:lnTo>
                      <a:pt x="14137" y="9855"/>
                    </a:lnTo>
                    <a:lnTo>
                      <a:pt x="14648" y="10049"/>
                    </a:lnTo>
                    <a:lnTo>
                      <a:pt x="14892" y="10147"/>
                    </a:lnTo>
                    <a:lnTo>
                      <a:pt x="15135" y="10244"/>
                    </a:lnTo>
                    <a:lnTo>
                      <a:pt x="14794" y="10706"/>
                    </a:lnTo>
                    <a:lnTo>
                      <a:pt x="14721" y="10658"/>
                    </a:lnTo>
                    <a:lnTo>
                      <a:pt x="14624" y="10633"/>
                    </a:lnTo>
                    <a:lnTo>
                      <a:pt x="14405" y="10560"/>
                    </a:lnTo>
                    <a:lnTo>
                      <a:pt x="13991" y="10512"/>
                    </a:lnTo>
                    <a:lnTo>
                      <a:pt x="13772" y="10439"/>
                    </a:lnTo>
                    <a:lnTo>
                      <a:pt x="13505" y="10366"/>
                    </a:lnTo>
                    <a:lnTo>
                      <a:pt x="13359" y="10341"/>
                    </a:lnTo>
                    <a:lnTo>
                      <a:pt x="13213" y="10317"/>
                    </a:lnTo>
                    <a:lnTo>
                      <a:pt x="13115" y="10341"/>
                    </a:lnTo>
                    <a:lnTo>
                      <a:pt x="12994" y="10390"/>
                    </a:lnTo>
                    <a:lnTo>
                      <a:pt x="12994" y="10414"/>
                    </a:lnTo>
                    <a:lnTo>
                      <a:pt x="13018" y="10536"/>
                    </a:lnTo>
                    <a:lnTo>
                      <a:pt x="13091" y="10609"/>
                    </a:lnTo>
                    <a:lnTo>
                      <a:pt x="13188" y="10682"/>
                    </a:lnTo>
                    <a:lnTo>
                      <a:pt x="13310" y="10731"/>
                    </a:lnTo>
                    <a:lnTo>
                      <a:pt x="13553" y="10828"/>
                    </a:lnTo>
                    <a:lnTo>
                      <a:pt x="13772" y="10877"/>
                    </a:lnTo>
                    <a:lnTo>
                      <a:pt x="14113" y="10998"/>
                    </a:lnTo>
                    <a:lnTo>
                      <a:pt x="14308" y="11047"/>
                    </a:lnTo>
                    <a:lnTo>
                      <a:pt x="14502" y="11071"/>
                    </a:lnTo>
                    <a:lnTo>
                      <a:pt x="14089" y="11509"/>
                    </a:lnTo>
                    <a:lnTo>
                      <a:pt x="13943" y="11412"/>
                    </a:lnTo>
                    <a:lnTo>
                      <a:pt x="13772" y="11339"/>
                    </a:lnTo>
                    <a:lnTo>
                      <a:pt x="13432" y="11242"/>
                    </a:lnTo>
                    <a:lnTo>
                      <a:pt x="13067" y="11144"/>
                    </a:lnTo>
                    <a:lnTo>
                      <a:pt x="12702" y="11071"/>
                    </a:lnTo>
                    <a:lnTo>
                      <a:pt x="12337" y="11047"/>
                    </a:lnTo>
                    <a:lnTo>
                      <a:pt x="11972" y="11096"/>
                    </a:lnTo>
                    <a:lnTo>
                      <a:pt x="11947" y="11096"/>
                    </a:lnTo>
                    <a:lnTo>
                      <a:pt x="11899" y="11120"/>
                    </a:lnTo>
                    <a:lnTo>
                      <a:pt x="11874" y="11193"/>
                    </a:lnTo>
                    <a:lnTo>
                      <a:pt x="11850" y="11266"/>
                    </a:lnTo>
                    <a:lnTo>
                      <a:pt x="11874" y="11290"/>
                    </a:lnTo>
                    <a:lnTo>
                      <a:pt x="11899" y="11363"/>
                    </a:lnTo>
                    <a:lnTo>
                      <a:pt x="11972" y="11412"/>
                    </a:lnTo>
                    <a:lnTo>
                      <a:pt x="12580" y="11509"/>
                    </a:lnTo>
                    <a:lnTo>
                      <a:pt x="12872" y="11582"/>
                    </a:lnTo>
                    <a:lnTo>
                      <a:pt x="13164" y="11655"/>
                    </a:lnTo>
                    <a:lnTo>
                      <a:pt x="13432" y="11753"/>
                    </a:lnTo>
                    <a:lnTo>
                      <a:pt x="13675" y="11850"/>
                    </a:lnTo>
                    <a:lnTo>
                      <a:pt x="13359" y="12118"/>
                    </a:lnTo>
                    <a:lnTo>
                      <a:pt x="13018" y="12337"/>
                    </a:lnTo>
                    <a:lnTo>
                      <a:pt x="12994" y="12288"/>
                    </a:lnTo>
                    <a:lnTo>
                      <a:pt x="12945" y="12239"/>
                    </a:lnTo>
                    <a:lnTo>
                      <a:pt x="12775" y="12166"/>
                    </a:lnTo>
                    <a:lnTo>
                      <a:pt x="12604" y="12142"/>
                    </a:lnTo>
                    <a:lnTo>
                      <a:pt x="12410" y="12118"/>
                    </a:lnTo>
                    <a:lnTo>
                      <a:pt x="12215" y="12069"/>
                    </a:lnTo>
                    <a:lnTo>
                      <a:pt x="11850" y="11947"/>
                    </a:lnTo>
                    <a:lnTo>
                      <a:pt x="11558" y="11826"/>
                    </a:lnTo>
                    <a:lnTo>
                      <a:pt x="11242" y="11704"/>
                    </a:lnTo>
                    <a:lnTo>
                      <a:pt x="11096" y="11655"/>
                    </a:lnTo>
                    <a:lnTo>
                      <a:pt x="10950" y="11607"/>
                    </a:lnTo>
                    <a:lnTo>
                      <a:pt x="10779" y="11582"/>
                    </a:lnTo>
                    <a:lnTo>
                      <a:pt x="10633" y="11582"/>
                    </a:lnTo>
                    <a:lnTo>
                      <a:pt x="10609" y="11607"/>
                    </a:lnTo>
                    <a:lnTo>
                      <a:pt x="10609" y="11655"/>
                    </a:lnTo>
                    <a:lnTo>
                      <a:pt x="10682" y="11753"/>
                    </a:lnTo>
                    <a:lnTo>
                      <a:pt x="10804" y="11874"/>
                    </a:lnTo>
                    <a:lnTo>
                      <a:pt x="10925" y="11947"/>
                    </a:lnTo>
                    <a:lnTo>
                      <a:pt x="11047" y="12045"/>
                    </a:lnTo>
                    <a:lnTo>
                      <a:pt x="11315" y="12166"/>
                    </a:lnTo>
                    <a:lnTo>
                      <a:pt x="11582" y="12288"/>
                    </a:lnTo>
                    <a:lnTo>
                      <a:pt x="11826" y="12385"/>
                    </a:lnTo>
                    <a:lnTo>
                      <a:pt x="12093" y="12483"/>
                    </a:lnTo>
                    <a:lnTo>
                      <a:pt x="12361" y="12556"/>
                    </a:lnTo>
                    <a:lnTo>
                      <a:pt x="12507" y="12580"/>
                    </a:lnTo>
                    <a:lnTo>
                      <a:pt x="12629" y="12580"/>
                    </a:lnTo>
                    <a:lnTo>
                      <a:pt x="12239" y="12799"/>
                    </a:lnTo>
                    <a:lnTo>
                      <a:pt x="11850" y="12969"/>
                    </a:lnTo>
                    <a:lnTo>
                      <a:pt x="11801" y="12921"/>
                    </a:lnTo>
                    <a:lnTo>
                      <a:pt x="11680" y="12823"/>
                    </a:lnTo>
                    <a:lnTo>
                      <a:pt x="11558" y="12775"/>
                    </a:lnTo>
                    <a:lnTo>
                      <a:pt x="11266" y="12677"/>
                    </a:lnTo>
                    <a:lnTo>
                      <a:pt x="10998" y="12604"/>
                    </a:lnTo>
                    <a:lnTo>
                      <a:pt x="10731" y="12531"/>
                    </a:lnTo>
                    <a:lnTo>
                      <a:pt x="10585" y="12458"/>
                    </a:lnTo>
                    <a:lnTo>
                      <a:pt x="10439" y="12385"/>
                    </a:lnTo>
                    <a:lnTo>
                      <a:pt x="10171" y="12239"/>
                    </a:lnTo>
                    <a:lnTo>
                      <a:pt x="10025" y="12166"/>
                    </a:lnTo>
                    <a:lnTo>
                      <a:pt x="9879" y="12118"/>
                    </a:lnTo>
                    <a:lnTo>
                      <a:pt x="9733" y="12093"/>
                    </a:lnTo>
                    <a:lnTo>
                      <a:pt x="9563" y="12093"/>
                    </a:lnTo>
                    <a:lnTo>
                      <a:pt x="9514" y="12118"/>
                    </a:lnTo>
                    <a:lnTo>
                      <a:pt x="9490" y="12142"/>
                    </a:lnTo>
                    <a:lnTo>
                      <a:pt x="9490" y="12191"/>
                    </a:lnTo>
                    <a:lnTo>
                      <a:pt x="9514" y="12215"/>
                    </a:lnTo>
                    <a:lnTo>
                      <a:pt x="9733" y="12410"/>
                    </a:lnTo>
                    <a:lnTo>
                      <a:pt x="9952" y="12580"/>
                    </a:lnTo>
                    <a:lnTo>
                      <a:pt x="10220" y="12750"/>
                    </a:lnTo>
                    <a:lnTo>
                      <a:pt x="10463" y="12872"/>
                    </a:lnTo>
                    <a:lnTo>
                      <a:pt x="10682" y="12969"/>
                    </a:lnTo>
                    <a:lnTo>
                      <a:pt x="10901" y="13042"/>
                    </a:lnTo>
                    <a:lnTo>
                      <a:pt x="11363" y="13188"/>
                    </a:lnTo>
                    <a:lnTo>
                      <a:pt x="10852" y="13359"/>
                    </a:lnTo>
                    <a:lnTo>
                      <a:pt x="10317" y="13505"/>
                    </a:lnTo>
                    <a:lnTo>
                      <a:pt x="10317" y="13480"/>
                    </a:lnTo>
                    <a:lnTo>
                      <a:pt x="10366" y="13359"/>
                    </a:lnTo>
                    <a:lnTo>
                      <a:pt x="10366" y="13310"/>
                    </a:lnTo>
                    <a:lnTo>
                      <a:pt x="10342" y="13261"/>
                    </a:lnTo>
                    <a:lnTo>
                      <a:pt x="10293" y="13213"/>
                    </a:lnTo>
                    <a:lnTo>
                      <a:pt x="10244" y="13164"/>
                    </a:lnTo>
                    <a:lnTo>
                      <a:pt x="9198" y="12604"/>
                    </a:lnTo>
                    <a:lnTo>
                      <a:pt x="9028" y="12507"/>
                    </a:lnTo>
                    <a:lnTo>
                      <a:pt x="8809" y="12410"/>
                    </a:lnTo>
                    <a:lnTo>
                      <a:pt x="8711" y="12385"/>
                    </a:lnTo>
                    <a:lnTo>
                      <a:pt x="8590" y="12361"/>
                    </a:lnTo>
                    <a:lnTo>
                      <a:pt x="8492" y="12385"/>
                    </a:lnTo>
                    <a:lnTo>
                      <a:pt x="8419" y="12434"/>
                    </a:lnTo>
                    <a:lnTo>
                      <a:pt x="8419" y="12458"/>
                    </a:lnTo>
                    <a:lnTo>
                      <a:pt x="8444" y="12556"/>
                    </a:lnTo>
                    <a:lnTo>
                      <a:pt x="8517" y="12629"/>
                    </a:lnTo>
                    <a:lnTo>
                      <a:pt x="8687" y="12799"/>
                    </a:lnTo>
                    <a:lnTo>
                      <a:pt x="9028" y="13042"/>
                    </a:lnTo>
                    <a:lnTo>
                      <a:pt x="9490" y="13334"/>
                    </a:lnTo>
                    <a:lnTo>
                      <a:pt x="9733" y="13456"/>
                    </a:lnTo>
                    <a:lnTo>
                      <a:pt x="10001" y="13553"/>
                    </a:lnTo>
                    <a:lnTo>
                      <a:pt x="9539" y="13651"/>
                    </a:lnTo>
                    <a:lnTo>
                      <a:pt x="9076" y="13699"/>
                    </a:lnTo>
                    <a:lnTo>
                      <a:pt x="9052" y="13651"/>
                    </a:lnTo>
                    <a:lnTo>
                      <a:pt x="8857" y="13480"/>
                    </a:lnTo>
                    <a:lnTo>
                      <a:pt x="8638" y="13334"/>
                    </a:lnTo>
                    <a:lnTo>
                      <a:pt x="8176" y="13067"/>
                    </a:lnTo>
                    <a:lnTo>
                      <a:pt x="7762" y="12799"/>
                    </a:lnTo>
                    <a:lnTo>
                      <a:pt x="7568" y="12677"/>
                    </a:lnTo>
                    <a:lnTo>
                      <a:pt x="7349" y="12604"/>
                    </a:lnTo>
                    <a:lnTo>
                      <a:pt x="7300" y="12604"/>
                    </a:lnTo>
                    <a:lnTo>
                      <a:pt x="7276" y="12653"/>
                    </a:lnTo>
                    <a:lnTo>
                      <a:pt x="7276" y="12775"/>
                    </a:lnTo>
                    <a:lnTo>
                      <a:pt x="7300" y="12872"/>
                    </a:lnTo>
                    <a:lnTo>
                      <a:pt x="7373" y="12969"/>
                    </a:lnTo>
                    <a:lnTo>
                      <a:pt x="7446" y="13042"/>
                    </a:lnTo>
                    <a:lnTo>
                      <a:pt x="7616" y="13213"/>
                    </a:lnTo>
                    <a:lnTo>
                      <a:pt x="7787" y="13334"/>
                    </a:lnTo>
                    <a:lnTo>
                      <a:pt x="8103" y="13553"/>
                    </a:lnTo>
                    <a:lnTo>
                      <a:pt x="8444" y="13748"/>
                    </a:lnTo>
                    <a:lnTo>
                      <a:pt x="8346" y="13748"/>
                    </a:lnTo>
                    <a:lnTo>
                      <a:pt x="7835" y="13772"/>
                    </a:lnTo>
                    <a:lnTo>
                      <a:pt x="7349" y="13724"/>
                    </a:lnTo>
                    <a:lnTo>
                      <a:pt x="7373" y="13699"/>
                    </a:lnTo>
                    <a:lnTo>
                      <a:pt x="7397" y="13651"/>
                    </a:lnTo>
                    <a:lnTo>
                      <a:pt x="7422" y="13578"/>
                    </a:lnTo>
                    <a:lnTo>
                      <a:pt x="7397" y="13529"/>
                    </a:lnTo>
                    <a:lnTo>
                      <a:pt x="7373" y="13456"/>
                    </a:lnTo>
                    <a:lnTo>
                      <a:pt x="7324" y="13383"/>
                    </a:lnTo>
                    <a:lnTo>
                      <a:pt x="7203" y="13286"/>
                    </a:lnTo>
                    <a:lnTo>
                      <a:pt x="6911" y="13091"/>
                    </a:lnTo>
                    <a:lnTo>
                      <a:pt x="6643" y="12872"/>
                    </a:lnTo>
                    <a:lnTo>
                      <a:pt x="6521" y="12799"/>
                    </a:lnTo>
                    <a:lnTo>
                      <a:pt x="6448" y="12750"/>
                    </a:lnTo>
                    <a:lnTo>
                      <a:pt x="6424" y="12702"/>
                    </a:lnTo>
                    <a:lnTo>
                      <a:pt x="6424" y="12677"/>
                    </a:lnTo>
                    <a:lnTo>
                      <a:pt x="6400" y="12677"/>
                    </a:lnTo>
                    <a:lnTo>
                      <a:pt x="6375" y="12702"/>
                    </a:lnTo>
                    <a:lnTo>
                      <a:pt x="6351" y="12775"/>
                    </a:lnTo>
                    <a:lnTo>
                      <a:pt x="6327" y="12823"/>
                    </a:lnTo>
                    <a:lnTo>
                      <a:pt x="6351" y="12969"/>
                    </a:lnTo>
                    <a:lnTo>
                      <a:pt x="6400" y="13042"/>
                    </a:lnTo>
                    <a:lnTo>
                      <a:pt x="6448" y="13140"/>
                    </a:lnTo>
                    <a:lnTo>
                      <a:pt x="6570" y="13286"/>
                    </a:lnTo>
                    <a:lnTo>
                      <a:pt x="6716" y="13432"/>
                    </a:lnTo>
                    <a:lnTo>
                      <a:pt x="6862" y="13553"/>
                    </a:lnTo>
                    <a:lnTo>
                      <a:pt x="7032" y="13675"/>
                    </a:lnTo>
                    <a:lnTo>
                      <a:pt x="7032" y="13675"/>
                    </a:lnTo>
                    <a:lnTo>
                      <a:pt x="6619" y="13578"/>
                    </a:lnTo>
                    <a:lnTo>
                      <a:pt x="6229" y="13456"/>
                    </a:lnTo>
                    <a:lnTo>
                      <a:pt x="5864" y="13334"/>
                    </a:lnTo>
                    <a:lnTo>
                      <a:pt x="5670" y="13286"/>
                    </a:lnTo>
                    <a:lnTo>
                      <a:pt x="5475" y="13261"/>
                    </a:lnTo>
                    <a:lnTo>
                      <a:pt x="5280" y="13237"/>
                    </a:lnTo>
                    <a:lnTo>
                      <a:pt x="5086" y="13261"/>
                    </a:lnTo>
                    <a:lnTo>
                      <a:pt x="4988" y="13286"/>
                    </a:lnTo>
                    <a:lnTo>
                      <a:pt x="4915" y="13334"/>
                    </a:lnTo>
                    <a:lnTo>
                      <a:pt x="4842" y="13407"/>
                    </a:lnTo>
                    <a:lnTo>
                      <a:pt x="4818" y="13505"/>
                    </a:lnTo>
                    <a:lnTo>
                      <a:pt x="4672" y="13651"/>
                    </a:lnTo>
                    <a:lnTo>
                      <a:pt x="4502" y="13797"/>
                    </a:lnTo>
                    <a:lnTo>
                      <a:pt x="4331" y="13943"/>
                    </a:lnTo>
                    <a:lnTo>
                      <a:pt x="4161" y="14064"/>
                    </a:lnTo>
                    <a:lnTo>
                      <a:pt x="3869" y="14259"/>
                    </a:lnTo>
                    <a:lnTo>
                      <a:pt x="3553" y="14405"/>
                    </a:lnTo>
                    <a:lnTo>
                      <a:pt x="3212" y="14551"/>
                    </a:lnTo>
                    <a:lnTo>
                      <a:pt x="2896" y="14648"/>
                    </a:lnTo>
                    <a:lnTo>
                      <a:pt x="2555" y="14745"/>
                    </a:lnTo>
                    <a:lnTo>
                      <a:pt x="2190" y="14818"/>
                    </a:lnTo>
                    <a:lnTo>
                      <a:pt x="1825" y="14867"/>
                    </a:lnTo>
                    <a:lnTo>
                      <a:pt x="1485" y="14891"/>
                    </a:lnTo>
                    <a:lnTo>
                      <a:pt x="1314" y="14891"/>
                    </a:lnTo>
                    <a:lnTo>
                      <a:pt x="1144" y="14867"/>
                    </a:lnTo>
                    <a:lnTo>
                      <a:pt x="1436" y="14672"/>
                    </a:lnTo>
                    <a:lnTo>
                      <a:pt x="1728" y="14453"/>
                    </a:lnTo>
                    <a:lnTo>
                      <a:pt x="1996" y="14210"/>
                    </a:lnTo>
                    <a:lnTo>
                      <a:pt x="2239" y="13991"/>
                    </a:lnTo>
                    <a:lnTo>
                      <a:pt x="2604" y="13626"/>
                    </a:lnTo>
                    <a:lnTo>
                      <a:pt x="2774" y="13432"/>
                    </a:lnTo>
                    <a:lnTo>
                      <a:pt x="2944" y="13188"/>
                    </a:lnTo>
                    <a:lnTo>
                      <a:pt x="3066" y="12945"/>
                    </a:lnTo>
                    <a:lnTo>
                      <a:pt x="3163" y="12702"/>
                    </a:lnTo>
                    <a:lnTo>
                      <a:pt x="3212" y="12458"/>
                    </a:lnTo>
                    <a:lnTo>
                      <a:pt x="3212" y="12337"/>
                    </a:lnTo>
                    <a:lnTo>
                      <a:pt x="3212" y="12215"/>
                    </a:lnTo>
                    <a:lnTo>
                      <a:pt x="3236" y="12118"/>
                    </a:lnTo>
                    <a:lnTo>
                      <a:pt x="3212" y="12045"/>
                    </a:lnTo>
                    <a:lnTo>
                      <a:pt x="3188" y="11972"/>
                    </a:lnTo>
                    <a:lnTo>
                      <a:pt x="3115" y="11923"/>
                    </a:lnTo>
                    <a:lnTo>
                      <a:pt x="2920" y="11826"/>
                    </a:lnTo>
                    <a:lnTo>
                      <a:pt x="2750" y="11704"/>
                    </a:lnTo>
                    <a:lnTo>
                      <a:pt x="2409" y="11461"/>
                    </a:lnTo>
                    <a:lnTo>
                      <a:pt x="2117" y="11169"/>
                    </a:lnTo>
                    <a:lnTo>
                      <a:pt x="1850" y="10852"/>
                    </a:lnTo>
                    <a:lnTo>
                      <a:pt x="1631" y="10512"/>
                    </a:lnTo>
                    <a:lnTo>
                      <a:pt x="1412" y="10147"/>
                    </a:lnTo>
                    <a:lnTo>
                      <a:pt x="1241" y="9757"/>
                    </a:lnTo>
                    <a:lnTo>
                      <a:pt x="1095" y="9368"/>
                    </a:lnTo>
                    <a:lnTo>
                      <a:pt x="949" y="8979"/>
                    </a:lnTo>
                    <a:lnTo>
                      <a:pt x="828" y="8565"/>
                    </a:lnTo>
                    <a:lnTo>
                      <a:pt x="755" y="8127"/>
                    </a:lnTo>
                    <a:lnTo>
                      <a:pt x="682" y="7689"/>
                    </a:lnTo>
                    <a:lnTo>
                      <a:pt x="657" y="7251"/>
                    </a:lnTo>
                    <a:lnTo>
                      <a:pt x="657" y="6837"/>
                    </a:lnTo>
                    <a:lnTo>
                      <a:pt x="706" y="6399"/>
                    </a:lnTo>
                    <a:lnTo>
                      <a:pt x="803" y="5986"/>
                    </a:lnTo>
                    <a:lnTo>
                      <a:pt x="925" y="5548"/>
                    </a:lnTo>
                    <a:lnTo>
                      <a:pt x="1120" y="5110"/>
                    </a:lnTo>
                    <a:lnTo>
                      <a:pt x="1339" y="4696"/>
                    </a:lnTo>
                    <a:lnTo>
                      <a:pt x="1606" y="4307"/>
                    </a:lnTo>
                    <a:lnTo>
                      <a:pt x="1898" y="3869"/>
                    </a:lnTo>
                    <a:lnTo>
                      <a:pt x="2166" y="3431"/>
                    </a:lnTo>
                    <a:lnTo>
                      <a:pt x="2434" y="3017"/>
                    </a:lnTo>
                    <a:lnTo>
                      <a:pt x="2604" y="2823"/>
                    </a:lnTo>
                    <a:lnTo>
                      <a:pt x="2774" y="2628"/>
                    </a:lnTo>
                    <a:lnTo>
                      <a:pt x="3115" y="2336"/>
                    </a:lnTo>
                    <a:lnTo>
                      <a:pt x="3431" y="2068"/>
                    </a:lnTo>
                    <a:lnTo>
                      <a:pt x="3772" y="1825"/>
                    </a:lnTo>
                    <a:lnTo>
                      <a:pt x="4137" y="1582"/>
                    </a:lnTo>
                    <a:lnTo>
                      <a:pt x="4502" y="1387"/>
                    </a:lnTo>
                    <a:lnTo>
                      <a:pt x="4867" y="1192"/>
                    </a:lnTo>
                    <a:lnTo>
                      <a:pt x="5256" y="1046"/>
                    </a:lnTo>
                    <a:lnTo>
                      <a:pt x="5670" y="900"/>
                    </a:lnTo>
                    <a:lnTo>
                      <a:pt x="6083" y="803"/>
                    </a:lnTo>
                    <a:lnTo>
                      <a:pt x="6497" y="706"/>
                    </a:lnTo>
                    <a:lnTo>
                      <a:pt x="6935" y="633"/>
                    </a:lnTo>
                    <a:lnTo>
                      <a:pt x="7373" y="584"/>
                    </a:lnTo>
                    <a:lnTo>
                      <a:pt x="7811" y="535"/>
                    </a:lnTo>
                    <a:lnTo>
                      <a:pt x="8249" y="511"/>
                    </a:lnTo>
                    <a:close/>
                    <a:moveTo>
                      <a:pt x="8444" y="0"/>
                    </a:moveTo>
                    <a:lnTo>
                      <a:pt x="7641" y="24"/>
                    </a:lnTo>
                    <a:lnTo>
                      <a:pt x="6838" y="122"/>
                    </a:lnTo>
                    <a:lnTo>
                      <a:pt x="6351" y="195"/>
                    </a:lnTo>
                    <a:lnTo>
                      <a:pt x="5889" y="292"/>
                    </a:lnTo>
                    <a:lnTo>
                      <a:pt x="5426" y="414"/>
                    </a:lnTo>
                    <a:lnTo>
                      <a:pt x="4964" y="560"/>
                    </a:lnTo>
                    <a:lnTo>
                      <a:pt x="4502" y="730"/>
                    </a:lnTo>
                    <a:lnTo>
                      <a:pt x="4088" y="949"/>
                    </a:lnTo>
                    <a:lnTo>
                      <a:pt x="3674" y="1217"/>
                    </a:lnTo>
                    <a:lnTo>
                      <a:pt x="3285" y="1509"/>
                    </a:lnTo>
                    <a:lnTo>
                      <a:pt x="2823" y="1922"/>
                    </a:lnTo>
                    <a:lnTo>
                      <a:pt x="2385" y="2312"/>
                    </a:lnTo>
                    <a:lnTo>
                      <a:pt x="2166" y="2531"/>
                    </a:lnTo>
                    <a:lnTo>
                      <a:pt x="1947" y="2725"/>
                    </a:lnTo>
                    <a:lnTo>
                      <a:pt x="1752" y="2969"/>
                    </a:lnTo>
                    <a:lnTo>
                      <a:pt x="1582" y="3212"/>
                    </a:lnTo>
                    <a:lnTo>
                      <a:pt x="1266" y="3723"/>
                    </a:lnTo>
                    <a:lnTo>
                      <a:pt x="974" y="4283"/>
                    </a:lnTo>
                    <a:lnTo>
                      <a:pt x="682" y="4842"/>
                    </a:lnTo>
                    <a:lnTo>
                      <a:pt x="438" y="5402"/>
                    </a:lnTo>
                    <a:lnTo>
                      <a:pt x="341" y="5645"/>
                    </a:lnTo>
                    <a:lnTo>
                      <a:pt x="268" y="5889"/>
                    </a:lnTo>
                    <a:lnTo>
                      <a:pt x="195" y="6132"/>
                    </a:lnTo>
                    <a:lnTo>
                      <a:pt x="146" y="6375"/>
                    </a:lnTo>
                    <a:lnTo>
                      <a:pt x="122" y="6886"/>
                    </a:lnTo>
                    <a:lnTo>
                      <a:pt x="122" y="7397"/>
                    </a:lnTo>
                    <a:lnTo>
                      <a:pt x="171" y="7908"/>
                    </a:lnTo>
                    <a:lnTo>
                      <a:pt x="268" y="8419"/>
                    </a:lnTo>
                    <a:lnTo>
                      <a:pt x="390" y="8906"/>
                    </a:lnTo>
                    <a:lnTo>
                      <a:pt x="536" y="9392"/>
                    </a:lnTo>
                    <a:lnTo>
                      <a:pt x="682" y="9830"/>
                    </a:lnTo>
                    <a:lnTo>
                      <a:pt x="876" y="10244"/>
                    </a:lnTo>
                    <a:lnTo>
                      <a:pt x="1095" y="10658"/>
                    </a:lnTo>
                    <a:lnTo>
                      <a:pt x="1339" y="11047"/>
                    </a:lnTo>
                    <a:lnTo>
                      <a:pt x="1631" y="11412"/>
                    </a:lnTo>
                    <a:lnTo>
                      <a:pt x="1947" y="11728"/>
                    </a:lnTo>
                    <a:lnTo>
                      <a:pt x="2117" y="11874"/>
                    </a:lnTo>
                    <a:lnTo>
                      <a:pt x="2312" y="12020"/>
                    </a:lnTo>
                    <a:lnTo>
                      <a:pt x="2507" y="12142"/>
                    </a:lnTo>
                    <a:lnTo>
                      <a:pt x="2701" y="12239"/>
                    </a:lnTo>
                    <a:lnTo>
                      <a:pt x="2677" y="12458"/>
                    </a:lnTo>
                    <a:lnTo>
                      <a:pt x="2604" y="12653"/>
                    </a:lnTo>
                    <a:lnTo>
                      <a:pt x="2482" y="12848"/>
                    </a:lnTo>
                    <a:lnTo>
                      <a:pt x="2361" y="13042"/>
                    </a:lnTo>
                    <a:lnTo>
                      <a:pt x="2215" y="13213"/>
                    </a:lnTo>
                    <a:lnTo>
                      <a:pt x="2069" y="13359"/>
                    </a:lnTo>
                    <a:lnTo>
                      <a:pt x="1752" y="13675"/>
                    </a:lnTo>
                    <a:lnTo>
                      <a:pt x="1412" y="13967"/>
                    </a:lnTo>
                    <a:lnTo>
                      <a:pt x="1047" y="14259"/>
                    </a:lnTo>
                    <a:lnTo>
                      <a:pt x="828" y="14381"/>
                    </a:lnTo>
                    <a:lnTo>
                      <a:pt x="633" y="14478"/>
                    </a:lnTo>
                    <a:lnTo>
                      <a:pt x="414" y="14575"/>
                    </a:lnTo>
                    <a:lnTo>
                      <a:pt x="195" y="14648"/>
                    </a:lnTo>
                    <a:lnTo>
                      <a:pt x="98" y="14697"/>
                    </a:lnTo>
                    <a:lnTo>
                      <a:pt x="25" y="14794"/>
                    </a:lnTo>
                    <a:lnTo>
                      <a:pt x="0" y="14891"/>
                    </a:lnTo>
                    <a:lnTo>
                      <a:pt x="25" y="14989"/>
                    </a:lnTo>
                    <a:lnTo>
                      <a:pt x="49" y="15086"/>
                    </a:lnTo>
                    <a:lnTo>
                      <a:pt x="146" y="15159"/>
                    </a:lnTo>
                    <a:lnTo>
                      <a:pt x="244" y="15208"/>
                    </a:lnTo>
                    <a:lnTo>
                      <a:pt x="365" y="15208"/>
                    </a:lnTo>
                    <a:lnTo>
                      <a:pt x="414" y="15183"/>
                    </a:lnTo>
                    <a:lnTo>
                      <a:pt x="560" y="15256"/>
                    </a:lnTo>
                    <a:lnTo>
                      <a:pt x="682" y="15305"/>
                    </a:lnTo>
                    <a:lnTo>
                      <a:pt x="998" y="15378"/>
                    </a:lnTo>
                    <a:lnTo>
                      <a:pt x="1314" y="15402"/>
                    </a:lnTo>
                    <a:lnTo>
                      <a:pt x="1679" y="15402"/>
                    </a:lnTo>
                    <a:lnTo>
                      <a:pt x="2020" y="15354"/>
                    </a:lnTo>
                    <a:lnTo>
                      <a:pt x="2336" y="15305"/>
                    </a:lnTo>
                    <a:lnTo>
                      <a:pt x="2896" y="15183"/>
                    </a:lnTo>
                    <a:lnTo>
                      <a:pt x="3261" y="15062"/>
                    </a:lnTo>
                    <a:lnTo>
                      <a:pt x="3626" y="14916"/>
                    </a:lnTo>
                    <a:lnTo>
                      <a:pt x="3991" y="14770"/>
                    </a:lnTo>
                    <a:lnTo>
                      <a:pt x="4331" y="14575"/>
                    </a:lnTo>
                    <a:lnTo>
                      <a:pt x="4575" y="14429"/>
                    </a:lnTo>
                    <a:lnTo>
                      <a:pt x="4818" y="14259"/>
                    </a:lnTo>
                    <a:lnTo>
                      <a:pt x="5037" y="14040"/>
                    </a:lnTo>
                    <a:lnTo>
                      <a:pt x="5134" y="13918"/>
                    </a:lnTo>
                    <a:lnTo>
                      <a:pt x="5207" y="13797"/>
                    </a:lnTo>
                    <a:lnTo>
                      <a:pt x="5426" y="13821"/>
                    </a:lnTo>
                    <a:lnTo>
                      <a:pt x="5645" y="13845"/>
                    </a:lnTo>
                    <a:lnTo>
                      <a:pt x="6059" y="13967"/>
                    </a:lnTo>
                    <a:lnTo>
                      <a:pt x="6497" y="14113"/>
                    </a:lnTo>
                    <a:lnTo>
                      <a:pt x="6692" y="14186"/>
                    </a:lnTo>
                    <a:lnTo>
                      <a:pt x="6911" y="14235"/>
                    </a:lnTo>
                    <a:lnTo>
                      <a:pt x="7178" y="14283"/>
                    </a:lnTo>
                    <a:lnTo>
                      <a:pt x="7446" y="14308"/>
                    </a:lnTo>
                    <a:lnTo>
                      <a:pt x="7981" y="14332"/>
                    </a:lnTo>
                    <a:lnTo>
                      <a:pt x="8517" y="14308"/>
                    </a:lnTo>
                    <a:lnTo>
                      <a:pt x="9052" y="14259"/>
                    </a:lnTo>
                    <a:lnTo>
                      <a:pt x="9490" y="14210"/>
                    </a:lnTo>
                    <a:lnTo>
                      <a:pt x="9952" y="14137"/>
                    </a:lnTo>
                    <a:lnTo>
                      <a:pt x="10390" y="14040"/>
                    </a:lnTo>
                    <a:lnTo>
                      <a:pt x="10828" y="13918"/>
                    </a:lnTo>
                    <a:lnTo>
                      <a:pt x="11266" y="13797"/>
                    </a:lnTo>
                    <a:lnTo>
                      <a:pt x="11680" y="13651"/>
                    </a:lnTo>
                    <a:lnTo>
                      <a:pt x="12093" y="13480"/>
                    </a:lnTo>
                    <a:lnTo>
                      <a:pt x="12507" y="13286"/>
                    </a:lnTo>
                    <a:lnTo>
                      <a:pt x="12921" y="13067"/>
                    </a:lnTo>
                    <a:lnTo>
                      <a:pt x="13310" y="12823"/>
                    </a:lnTo>
                    <a:lnTo>
                      <a:pt x="13699" y="12556"/>
                    </a:lnTo>
                    <a:lnTo>
                      <a:pt x="14089" y="12264"/>
                    </a:lnTo>
                    <a:lnTo>
                      <a:pt x="14429" y="11947"/>
                    </a:lnTo>
                    <a:lnTo>
                      <a:pt x="14770" y="11607"/>
                    </a:lnTo>
                    <a:lnTo>
                      <a:pt x="15111" y="11266"/>
                    </a:lnTo>
                    <a:lnTo>
                      <a:pt x="15403" y="10901"/>
                    </a:lnTo>
                    <a:lnTo>
                      <a:pt x="15670" y="10512"/>
                    </a:lnTo>
                    <a:lnTo>
                      <a:pt x="15914" y="10098"/>
                    </a:lnTo>
                    <a:lnTo>
                      <a:pt x="16133" y="9684"/>
                    </a:lnTo>
                    <a:lnTo>
                      <a:pt x="16327" y="9246"/>
                    </a:lnTo>
                    <a:lnTo>
                      <a:pt x="16473" y="8808"/>
                    </a:lnTo>
                    <a:lnTo>
                      <a:pt x="16595" y="8346"/>
                    </a:lnTo>
                    <a:lnTo>
                      <a:pt x="16668" y="7884"/>
                    </a:lnTo>
                    <a:lnTo>
                      <a:pt x="16717" y="7421"/>
                    </a:lnTo>
                    <a:lnTo>
                      <a:pt x="16717" y="7178"/>
                    </a:lnTo>
                    <a:lnTo>
                      <a:pt x="16692" y="6959"/>
                    </a:lnTo>
                    <a:lnTo>
                      <a:pt x="16595" y="6497"/>
                    </a:lnTo>
                    <a:lnTo>
                      <a:pt x="16473" y="6035"/>
                    </a:lnTo>
                    <a:lnTo>
                      <a:pt x="16352" y="5597"/>
                    </a:lnTo>
                    <a:lnTo>
                      <a:pt x="16206" y="5134"/>
                    </a:lnTo>
                    <a:lnTo>
                      <a:pt x="16084" y="4672"/>
                    </a:lnTo>
                    <a:lnTo>
                      <a:pt x="15962" y="4210"/>
                    </a:lnTo>
                    <a:lnTo>
                      <a:pt x="15792" y="3772"/>
                    </a:lnTo>
                    <a:lnTo>
                      <a:pt x="15597" y="3358"/>
                    </a:lnTo>
                    <a:lnTo>
                      <a:pt x="15354" y="2993"/>
                    </a:lnTo>
                    <a:lnTo>
                      <a:pt x="15062" y="2652"/>
                    </a:lnTo>
                    <a:lnTo>
                      <a:pt x="14770" y="2336"/>
                    </a:lnTo>
                    <a:lnTo>
                      <a:pt x="14429" y="2044"/>
                    </a:lnTo>
                    <a:lnTo>
                      <a:pt x="14089" y="1776"/>
                    </a:lnTo>
                    <a:lnTo>
                      <a:pt x="13724" y="1509"/>
                    </a:lnTo>
                    <a:lnTo>
                      <a:pt x="13334" y="1265"/>
                    </a:lnTo>
                    <a:lnTo>
                      <a:pt x="12969" y="1046"/>
                    </a:lnTo>
                    <a:lnTo>
                      <a:pt x="12580" y="827"/>
                    </a:lnTo>
                    <a:lnTo>
                      <a:pt x="12166" y="633"/>
                    </a:lnTo>
                    <a:lnTo>
                      <a:pt x="11777" y="487"/>
                    </a:lnTo>
                    <a:lnTo>
                      <a:pt x="11363" y="341"/>
                    </a:lnTo>
                    <a:lnTo>
                      <a:pt x="10950" y="219"/>
                    </a:lnTo>
                    <a:lnTo>
                      <a:pt x="10512" y="146"/>
                    </a:lnTo>
                    <a:lnTo>
                      <a:pt x="10074" y="73"/>
                    </a:lnTo>
                    <a:lnTo>
                      <a:pt x="9271" y="0"/>
                    </a:ln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8" name="群組 7"/>
          <p:cNvGrpSpPr/>
          <p:nvPr/>
        </p:nvGrpSpPr>
        <p:grpSpPr>
          <a:xfrm>
            <a:off x="214897" y="4401278"/>
            <a:ext cx="2926409" cy="1896419"/>
            <a:chOff x="194072" y="1279242"/>
            <a:chExt cx="2926409" cy="1896420"/>
          </a:xfrm>
        </p:grpSpPr>
        <p:grpSp>
          <p:nvGrpSpPr>
            <p:cNvPr id="82" name="Group 169">
              <a:extLst>
                <a:ext uri="{FF2B5EF4-FFF2-40B4-BE49-F238E27FC236}">
                  <a16:creationId xmlns:a16="http://schemas.microsoft.com/office/drawing/2014/main" id="{FA844E5B-0A48-4687-BB32-3EF48BF33484}"/>
                </a:ext>
              </a:extLst>
            </p:cNvPr>
            <p:cNvGrpSpPr/>
            <p:nvPr/>
          </p:nvGrpSpPr>
          <p:grpSpPr>
            <a:xfrm>
              <a:off x="194072" y="1279242"/>
              <a:ext cx="2926409" cy="895981"/>
              <a:chOff x="2981585" y="2879974"/>
              <a:chExt cx="3901879" cy="1194643"/>
            </a:xfrm>
          </p:grpSpPr>
          <p:sp>
            <p:nvSpPr>
              <p:cNvPr id="83" name="Rectangle 9">
                <a:extLst>
                  <a:ext uri="{FF2B5EF4-FFF2-40B4-BE49-F238E27FC236}">
                    <a16:creationId xmlns:a16="http://schemas.microsoft.com/office/drawing/2014/main" id="{1172FFAF-38D2-4032-8A35-F5E92B20E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1585" y="3260989"/>
                <a:ext cx="3026090" cy="813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ts val="750"/>
                  </a:lnSpc>
                </a:pPr>
                <a:r>
                  <a:rPr lang="zh-TW" altLang="en-US" sz="135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Open Sans" panose="020B0606030504020204" pitchFamily="34" charset="0"/>
                    <a:sym typeface="Montserrat-Regular" charset="0"/>
                  </a:rPr>
                  <a:t>有關您職涯及生涯發展有關</a:t>
                </a:r>
                <a:endParaRPr lang="en-US" altLang="zh-TW" sz="13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  <a:sym typeface="Montserrat-Regular" charset="0"/>
                </a:endParaRPr>
              </a:p>
              <a:p>
                <a:pPr algn="ctr"/>
                <a:r>
                  <a:rPr lang="zh-TW" altLang="en-US" sz="135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Open Sans" panose="020B0606030504020204" pitchFamily="34" charset="0"/>
                    <a:sym typeface="Montserrat-Regular" charset="0"/>
                  </a:rPr>
                  <a:t>的文章及資源資訊</a:t>
                </a:r>
                <a:endParaRPr lang="en-US" sz="13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  <a:sym typeface="Montserrat-Regular" charset="0"/>
                </a:endParaRPr>
              </a:p>
            </p:txBody>
          </p:sp>
          <p:sp>
            <p:nvSpPr>
              <p:cNvPr id="84" name="TextBox 172">
                <a:extLst>
                  <a:ext uri="{FF2B5EF4-FFF2-40B4-BE49-F238E27FC236}">
                    <a16:creationId xmlns:a16="http://schemas.microsoft.com/office/drawing/2014/main" id="{E1E12E3E-9BD6-4E36-B8F6-B03692239B89}"/>
                  </a:ext>
                </a:extLst>
              </p:cNvPr>
              <p:cNvSpPr txBox="1"/>
              <p:nvPr/>
            </p:nvSpPr>
            <p:spPr>
              <a:xfrm>
                <a:off x="3352877" y="2879974"/>
                <a:ext cx="3530587" cy="335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zh-TW" altLang="en-US" sz="1500" b="1" dirty="0">
                    <a:solidFill>
                      <a:schemeClr val="bg2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Open Sans" panose="020B0606030504020204" pitchFamily="34" charset="0"/>
                  </a:rPr>
                  <a:t>員工身心關懷平台</a:t>
                </a:r>
                <a:endParaRPr lang="en-US" sz="1500" b="1" dirty="0">
                  <a:solidFill>
                    <a:schemeClr val="bg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endParaRPr>
              </a:p>
            </p:txBody>
          </p:sp>
          <p:grpSp>
            <p:nvGrpSpPr>
              <p:cNvPr id="85" name="Group 173">
                <a:extLst>
                  <a:ext uri="{FF2B5EF4-FFF2-40B4-BE49-F238E27FC236}">
                    <a16:creationId xmlns:a16="http://schemas.microsoft.com/office/drawing/2014/main" id="{3349E67A-CDA0-483D-AB77-58F31C4AA8CE}"/>
                  </a:ext>
                </a:extLst>
              </p:cNvPr>
              <p:cNvGrpSpPr/>
              <p:nvPr/>
            </p:nvGrpSpPr>
            <p:grpSpPr>
              <a:xfrm>
                <a:off x="3802365" y="3900883"/>
                <a:ext cx="396027" cy="97716"/>
                <a:chOff x="3755387" y="5522105"/>
                <a:chExt cx="471168" cy="116257"/>
              </a:xfrm>
            </p:grpSpPr>
            <p:sp>
              <p:nvSpPr>
                <p:cNvPr id="86" name="AutoShape 21">
                  <a:extLst>
                    <a:ext uri="{FF2B5EF4-FFF2-40B4-BE49-F238E27FC236}">
                      <a16:creationId xmlns:a16="http://schemas.microsoft.com/office/drawing/2014/main" id="{3D327F63-CA00-440D-B4E1-138DA8F444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5387" y="5522105"/>
                  <a:ext cx="116259" cy="11625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8362" y="2163"/>
                      </a:moveTo>
                      <a:lnTo>
                        <a:pt x="18362" y="5400"/>
                      </a:lnTo>
                      <a:lnTo>
                        <a:pt x="16200" y="5400"/>
                      </a:lnTo>
                      <a:cubicBezTo>
                        <a:pt x="15551" y="5400"/>
                        <a:pt x="15119" y="5832"/>
                        <a:pt x="15119" y="6482"/>
                      </a:cubicBezTo>
                      <a:lnTo>
                        <a:pt x="15119" y="8638"/>
                      </a:lnTo>
                      <a:lnTo>
                        <a:pt x="18362" y="8638"/>
                      </a:lnTo>
                      <a:lnTo>
                        <a:pt x="18362" y="11881"/>
                      </a:lnTo>
                      <a:lnTo>
                        <a:pt x="15119" y="11881"/>
                      </a:lnTo>
                      <a:lnTo>
                        <a:pt x="15119" y="19438"/>
                      </a:lnTo>
                      <a:lnTo>
                        <a:pt x="11881" y="19438"/>
                      </a:lnTo>
                      <a:lnTo>
                        <a:pt x="11881" y="11881"/>
                      </a:lnTo>
                      <a:lnTo>
                        <a:pt x="9719" y="11881"/>
                      </a:lnTo>
                      <a:lnTo>
                        <a:pt x="9719" y="8638"/>
                      </a:lnTo>
                      <a:lnTo>
                        <a:pt x="11881" y="8638"/>
                      </a:lnTo>
                      <a:lnTo>
                        <a:pt x="11881" y="5938"/>
                      </a:lnTo>
                      <a:cubicBezTo>
                        <a:pt x="11881" y="3888"/>
                        <a:pt x="13606" y="2163"/>
                        <a:pt x="15662" y="2163"/>
                      </a:cubicBezTo>
                      <a:cubicBezTo>
                        <a:pt x="15662" y="2163"/>
                        <a:pt x="18362" y="2163"/>
                        <a:pt x="18362" y="2163"/>
                      </a:cubicBezTo>
                      <a:close/>
                      <a:moveTo>
                        <a:pt x="19438" y="0"/>
                      </a:moveTo>
                      <a:lnTo>
                        <a:pt x="2163" y="0"/>
                      </a:lnTo>
                      <a:cubicBezTo>
                        <a:pt x="971" y="0"/>
                        <a:pt x="0" y="971"/>
                        <a:pt x="0" y="2163"/>
                      </a:cubicBezTo>
                      <a:lnTo>
                        <a:pt x="0" y="19438"/>
                      </a:lnTo>
                      <a:cubicBezTo>
                        <a:pt x="0" y="20630"/>
                        <a:pt x="971" y="21600"/>
                        <a:pt x="2163" y="21600"/>
                      </a:cubicBezTo>
                      <a:lnTo>
                        <a:pt x="19438" y="21600"/>
                      </a:lnTo>
                      <a:cubicBezTo>
                        <a:pt x="20630" y="21600"/>
                        <a:pt x="21600" y="20630"/>
                        <a:pt x="21600" y="19438"/>
                      </a:cubicBezTo>
                      <a:lnTo>
                        <a:pt x="21600" y="2163"/>
                      </a:lnTo>
                      <a:cubicBezTo>
                        <a:pt x="21600" y="971"/>
                        <a:pt x="20630" y="0"/>
                        <a:pt x="19438" y="0"/>
                      </a:cubicBezTo>
                      <a:cubicBezTo>
                        <a:pt x="19438" y="0"/>
                        <a:pt x="19438" y="0"/>
                        <a:pt x="19438" y="0"/>
                      </a:cubicBezTo>
                      <a:close/>
                      <a:moveTo>
                        <a:pt x="19438" y="0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endParaRPr lang="en-US" sz="15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87" name="AutoShape 18">
                  <a:extLst>
                    <a:ext uri="{FF2B5EF4-FFF2-40B4-BE49-F238E27FC236}">
                      <a16:creationId xmlns:a16="http://schemas.microsoft.com/office/drawing/2014/main" id="{7C282A0D-68BE-43EA-8AA3-B19ECF4FA9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53447" y="5524934"/>
                  <a:ext cx="173108" cy="1105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574" h="21486">
                      <a:moveTo>
                        <a:pt x="21169" y="9121"/>
                      </a:moveTo>
                      <a:lnTo>
                        <a:pt x="19513" y="9121"/>
                      </a:lnTo>
                      <a:lnTo>
                        <a:pt x="19513" y="6544"/>
                      </a:lnTo>
                      <a:cubicBezTo>
                        <a:pt x="19513" y="6195"/>
                        <a:pt x="19331" y="5914"/>
                        <a:pt x="19108" y="5914"/>
                      </a:cubicBezTo>
                      <a:lnTo>
                        <a:pt x="17714" y="5914"/>
                      </a:lnTo>
                      <a:cubicBezTo>
                        <a:pt x="17491" y="5914"/>
                        <a:pt x="17309" y="6195"/>
                        <a:pt x="17309" y="6544"/>
                      </a:cubicBezTo>
                      <a:lnTo>
                        <a:pt x="17309" y="9121"/>
                      </a:lnTo>
                      <a:lnTo>
                        <a:pt x="15653" y="9121"/>
                      </a:lnTo>
                      <a:cubicBezTo>
                        <a:pt x="15428" y="9121"/>
                        <a:pt x="15247" y="9404"/>
                        <a:pt x="15247" y="9753"/>
                      </a:cubicBezTo>
                      <a:lnTo>
                        <a:pt x="15247" y="11921"/>
                      </a:lnTo>
                      <a:cubicBezTo>
                        <a:pt x="15247" y="12270"/>
                        <a:pt x="15428" y="12553"/>
                        <a:pt x="15653" y="12553"/>
                      </a:cubicBezTo>
                      <a:lnTo>
                        <a:pt x="17309" y="12553"/>
                      </a:lnTo>
                      <a:lnTo>
                        <a:pt x="17309" y="15130"/>
                      </a:lnTo>
                      <a:cubicBezTo>
                        <a:pt x="17309" y="15479"/>
                        <a:pt x="17491" y="15762"/>
                        <a:pt x="17714" y="15762"/>
                      </a:cubicBezTo>
                      <a:lnTo>
                        <a:pt x="19108" y="15762"/>
                      </a:lnTo>
                      <a:cubicBezTo>
                        <a:pt x="19331" y="15762"/>
                        <a:pt x="19513" y="15479"/>
                        <a:pt x="19513" y="15130"/>
                      </a:cubicBezTo>
                      <a:lnTo>
                        <a:pt x="19513" y="12553"/>
                      </a:lnTo>
                      <a:lnTo>
                        <a:pt x="21169" y="12553"/>
                      </a:lnTo>
                      <a:cubicBezTo>
                        <a:pt x="21393" y="12553"/>
                        <a:pt x="21574" y="12270"/>
                        <a:pt x="21574" y="11921"/>
                      </a:cubicBezTo>
                      <a:lnTo>
                        <a:pt x="21574" y="9753"/>
                      </a:lnTo>
                      <a:cubicBezTo>
                        <a:pt x="21574" y="9404"/>
                        <a:pt x="21393" y="9121"/>
                        <a:pt x="21169" y="9121"/>
                      </a:cubicBezTo>
                      <a:close/>
                      <a:moveTo>
                        <a:pt x="7107" y="9603"/>
                      </a:moveTo>
                      <a:lnTo>
                        <a:pt x="7107" y="12241"/>
                      </a:lnTo>
                      <a:cubicBezTo>
                        <a:pt x="7107" y="12637"/>
                        <a:pt x="7314" y="12960"/>
                        <a:pt x="7569" y="12960"/>
                      </a:cubicBezTo>
                      <a:lnTo>
                        <a:pt x="10940" y="12960"/>
                      </a:lnTo>
                      <a:cubicBezTo>
                        <a:pt x="10349" y="15563"/>
                        <a:pt x="8746" y="17430"/>
                        <a:pt x="6870" y="17408"/>
                      </a:cubicBezTo>
                      <a:cubicBezTo>
                        <a:pt x="4594" y="17382"/>
                        <a:pt x="2712" y="14548"/>
                        <a:pt x="2623" y="11008"/>
                      </a:cubicBezTo>
                      <a:cubicBezTo>
                        <a:pt x="2529" y="7212"/>
                        <a:pt x="4485" y="4078"/>
                        <a:pt x="6902" y="4078"/>
                      </a:cubicBezTo>
                      <a:cubicBezTo>
                        <a:pt x="8007" y="4078"/>
                        <a:pt x="9016" y="4733"/>
                        <a:pt x="9776" y="5808"/>
                      </a:cubicBezTo>
                      <a:cubicBezTo>
                        <a:pt x="9957" y="6063"/>
                        <a:pt x="10231" y="6064"/>
                        <a:pt x="10409" y="5804"/>
                      </a:cubicBezTo>
                      <a:lnTo>
                        <a:pt x="11647" y="3991"/>
                      </a:lnTo>
                      <a:cubicBezTo>
                        <a:pt x="11840" y="3707"/>
                        <a:pt x="11840" y="3228"/>
                        <a:pt x="11648" y="2944"/>
                      </a:cubicBezTo>
                      <a:cubicBezTo>
                        <a:pt x="10442" y="1165"/>
                        <a:pt x="8824" y="57"/>
                        <a:pt x="7040" y="2"/>
                      </a:cubicBezTo>
                      <a:cubicBezTo>
                        <a:pt x="3235" y="-114"/>
                        <a:pt x="27" y="4743"/>
                        <a:pt x="0" y="10667"/>
                      </a:cubicBezTo>
                      <a:cubicBezTo>
                        <a:pt x="-26" y="16636"/>
                        <a:pt x="3074" y="21486"/>
                        <a:pt x="6902" y="21486"/>
                      </a:cubicBezTo>
                      <a:cubicBezTo>
                        <a:pt x="10584" y="21486"/>
                        <a:pt x="13591" y="16999"/>
                        <a:pt x="13793" y="11347"/>
                      </a:cubicBezTo>
                      <a:cubicBezTo>
                        <a:pt x="13798" y="11277"/>
                        <a:pt x="13802" y="8882"/>
                        <a:pt x="13802" y="8882"/>
                      </a:cubicBezTo>
                      <a:lnTo>
                        <a:pt x="7569" y="8882"/>
                      </a:lnTo>
                      <a:cubicBezTo>
                        <a:pt x="7314" y="8882"/>
                        <a:pt x="7107" y="9205"/>
                        <a:pt x="7107" y="9603"/>
                      </a:cubicBezTo>
                      <a:close/>
                      <a:moveTo>
                        <a:pt x="7107" y="9603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endParaRPr lang="en-US" sz="15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</p:grpSp>
        <p:grpSp>
          <p:nvGrpSpPr>
            <p:cNvPr id="3" name="群組 2"/>
            <p:cNvGrpSpPr/>
            <p:nvPr/>
          </p:nvGrpSpPr>
          <p:grpSpPr>
            <a:xfrm>
              <a:off x="843268" y="2162837"/>
              <a:ext cx="1012825" cy="1012825"/>
              <a:chOff x="843268" y="2162837"/>
              <a:chExt cx="1012825" cy="1012825"/>
            </a:xfrm>
          </p:grpSpPr>
          <p:sp>
            <p:nvSpPr>
              <p:cNvPr id="123" name="椭圆 22">
                <a:extLst>
                  <a:ext uri="{FF2B5EF4-FFF2-40B4-BE49-F238E27FC236}">
                    <a16:creationId xmlns:a16="http://schemas.microsoft.com/office/drawing/2014/main" id="{5328ABBD-5EB6-4163-B088-CD07B205C3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3268" y="2162837"/>
                <a:ext cx="1012825" cy="1012825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49" name="Shape 874"/>
              <p:cNvSpPr/>
              <p:nvPr/>
            </p:nvSpPr>
            <p:spPr>
              <a:xfrm>
                <a:off x="1064307" y="2406341"/>
                <a:ext cx="576000" cy="576000"/>
              </a:xfrm>
              <a:custGeom>
                <a:avLst/>
                <a:gdLst/>
                <a:ahLst/>
                <a:cxnLst/>
                <a:rect l="0" t="0" r="0" b="0"/>
                <a:pathLst>
                  <a:path w="19297" h="18251" extrusionOk="0">
                    <a:moveTo>
                      <a:pt x="18396" y="828"/>
                    </a:moveTo>
                    <a:lnTo>
                      <a:pt x="18761" y="877"/>
                    </a:lnTo>
                    <a:lnTo>
                      <a:pt x="18737" y="1242"/>
                    </a:lnTo>
                    <a:lnTo>
                      <a:pt x="18615" y="1266"/>
                    </a:lnTo>
                    <a:lnTo>
                      <a:pt x="18493" y="1315"/>
                    </a:lnTo>
                    <a:lnTo>
                      <a:pt x="18274" y="1436"/>
                    </a:lnTo>
                    <a:lnTo>
                      <a:pt x="18007" y="1582"/>
                    </a:lnTo>
                    <a:lnTo>
                      <a:pt x="17739" y="1777"/>
                    </a:lnTo>
                    <a:lnTo>
                      <a:pt x="17642" y="1850"/>
                    </a:lnTo>
                    <a:lnTo>
                      <a:pt x="17618" y="1801"/>
                    </a:lnTo>
                    <a:lnTo>
                      <a:pt x="17545" y="1704"/>
                    </a:lnTo>
                    <a:lnTo>
                      <a:pt x="17496" y="1680"/>
                    </a:lnTo>
                    <a:lnTo>
                      <a:pt x="17423" y="1655"/>
                    </a:lnTo>
                    <a:lnTo>
                      <a:pt x="17131" y="1631"/>
                    </a:lnTo>
                    <a:lnTo>
                      <a:pt x="17301" y="1509"/>
                    </a:lnTo>
                    <a:lnTo>
                      <a:pt x="17472" y="1388"/>
                    </a:lnTo>
                    <a:lnTo>
                      <a:pt x="17837" y="1144"/>
                    </a:lnTo>
                    <a:lnTo>
                      <a:pt x="18104" y="974"/>
                    </a:lnTo>
                    <a:lnTo>
                      <a:pt x="18250" y="901"/>
                    </a:lnTo>
                    <a:lnTo>
                      <a:pt x="18396" y="828"/>
                    </a:lnTo>
                    <a:close/>
                    <a:moveTo>
                      <a:pt x="18712" y="1582"/>
                    </a:moveTo>
                    <a:lnTo>
                      <a:pt x="18688" y="2385"/>
                    </a:lnTo>
                    <a:lnTo>
                      <a:pt x="18688" y="3164"/>
                    </a:lnTo>
                    <a:lnTo>
                      <a:pt x="18469" y="3334"/>
                    </a:lnTo>
                    <a:lnTo>
                      <a:pt x="18250" y="3529"/>
                    </a:lnTo>
                    <a:lnTo>
                      <a:pt x="17982" y="3748"/>
                    </a:lnTo>
                    <a:lnTo>
                      <a:pt x="17861" y="3870"/>
                    </a:lnTo>
                    <a:lnTo>
                      <a:pt x="17764" y="4016"/>
                    </a:lnTo>
                    <a:lnTo>
                      <a:pt x="17739" y="3407"/>
                    </a:lnTo>
                    <a:lnTo>
                      <a:pt x="17739" y="3334"/>
                    </a:lnTo>
                    <a:lnTo>
                      <a:pt x="17958" y="3140"/>
                    </a:lnTo>
                    <a:lnTo>
                      <a:pt x="18177" y="2945"/>
                    </a:lnTo>
                    <a:lnTo>
                      <a:pt x="18493" y="2653"/>
                    </a:lnTo>
                    <a:lnTo>
                      <a:pt x="18615" y="2531"/>
                    </a:lnTo>
                    <a:lnTo>
                      <a:pt x="18664" y="2458"/>
                    </a:lnTo>
                    <a:lnTo>
                      <a:pt x="18688" y="2361"/>
                    </a:lnTo>
                    <a:lnTo>
                      <a:pt x="18664" y="2312"/>
                    </a:lnTo>
                    <a:lnTo>
                      <a:pt x="18615" y="2288"/>
                    </a:lnTo>
                    <a:lnTo>
                      <a:pt x="18518" y="2264"/>
                    </a:lnTo>
                    <a:lnTo>
                      <a:pt x="18445" y="2288"/>
                    </a:lnTo>
                    <a:lnTo>
                      <a:pt x="18347" y="2312"/>
                    </a:lnTo>
                    <a:lnTo>
                      <a:pt x="18274" y="2385"/>
                    </a:lnTo>
                    <a:lnTo>
                      <a:pt x="18128" y="2531"/>
                    </a:lnTo>
                    <a:lnTo>
                      <a:pt x="18007" y="2653"/>
                    </a:lnTo>
                    <a:lnTo>
                      <a:pt x="17739" y="2945"/>
                    </a:lnTo>
                    <a:lnTo>
                      <a:pt x="17739" y="2531"/>
                    </a:lnTo>
                    <a:lnTo>
                      <a:pt x="17691" y="2118"/>
                    </a:lnTo>
                    <a:lnTo>
                      <a:pt x="17788" y="2069"/>
                    </a:lnTo>
                    <a:lnTo>
                      <a:pt x="18055" y="1947"/>
                    </a:lnTo>
                    <a:lnTo>
                      <a:pt x="18323" y="1777"/>
                    </a:lnTo>
                    <a:lnTo>
                      <a:pt x="18518" y="1680"/>
                    </a:lnTo>
                    <a:lnTo>
                      <a:pt x="18712" y="1582"/>
                    </a:lnTo>
                    <a:close/>
                    <a:moveTo>
                      <a:pt x="18688" y="3529"/>
                    </a:moveTo>
                    <a:lnTo>
                      <a:pt x="18688" y="3894"/>
                    </a:lnTo>
                    <a:lnTo>
                      <a:pt x="18664" y="4843"/>
                    </a:lnTo>
                    <a:lnTo>
                      <a:pt x="18639" y="4843"/>
                    </a:lnTo>
                    <a:lnTo>
                      <a:pt x="18518" y="4916"/>
                    </a:lnTo>
                    <a:lnTo>
                      <a:pt x="18396" y="5038"/>
                    </a:lnTo>
                    <a:lnTo>
                      <a:pt x="18177" y="5305"/>
                    </a:lnTo>
                    <a:lnTo>
                      <a:pt x="17982" y="5451"/>
                    </a:lnTo>
                    <a:lnTo>
                      <a:pt x="17788" y="5597"/>
                    </a:lnTo>
                    <a:lnTo>
                      <a:pt x="17788" y="5013"/>
                    </a:lnTo>
                    <a:lnTo>
                      <a:pt x="18128" y="4819"/>
                    </a:lnTo>
                    <a:lnTo>
                      <a:pt x="18274" y="4746"/>
                    </a:lnTo>
                    <a:lnTo>
                      <a:pt x="18445" y="4673"/>
                    </a:lnTo>
                    <a:lnTo>
                      <a:pt x="18591" y="4575"/>
                    </a:lnTo>
                    <a:lnTo>
                      <a:pt x="18639" y="4527"/>
                    </a:lnTo>
                    <a:lnTo>
                      <a:pt x="18664" y="4454"/>
                    </a:lnTo>
                    <a:lnTo>
                      <a:pt x="18664" y="4429"/>
                    </a:lnTo>
                    <a:lnTo>
                      <a:pt x="18639" y="4381"/>
                    </a:lnTo>
                    <a:lnTo>
                      <a:pt x="18566" y="4332"/>
                    </a:lnTo>
                    <a:lnTo>
                      <a:pt x="18420" y="4332"/>
                    </a:lnTo>
                    <a:lnTo>
                      <a:pt x="18347" y="4356"/>
                    </a:lnTo>
                    <a:lnTo>
                      <a:pt x="18177" y="4429"/>
                    </a:lnTo>
                    <a:lnTo>
                      <a:pt x="18031" y="4502"/>
                    </a:lnTo>
                    <a:lnTo>
                      <a:pt x="17788" y="4673"/>
                    </a:lnTo>
                    <a:lnTo>
                      <a:pt x="17764" y="4137"/>
                    </a:lnTo>
                    <a:lnTo>
                      <a:pt x="17958" y="4040"/>
                    </a:lnTo>
                    <a:lnTo>
                      <a:pt x="18128" y="3943"/>
                    </a:lnTo>
                    <a:lnTo>
                      <a:pt x="18445" y="3699"/>
                    </a:lnTo>
                    <a:lnTo>
                      <a:pt x="18688" y="3529"/>
                    </a:lnTo>
                    <a:close/>
                    <a:moveTo>
                      <a:pt x="18664" y="5305"/>
                    </a:moveTo>
                    <a:lnTo>
                      <a:pt x="18639" y="6011"/>
                    </a:lnTo>
                    <a:lnTo>
                      <a:pt x="18396" y="6108"/>
                    </a:lnTo>
                    <a:lnTo>
                      <a:pt x="18177" y="6230"/>
                    </a:lnTo>
                    <a:lnTo>
                      <a:pt x="17982" y="6376"/>
                    </a:lnTo>
                    <a:lnTo>
                      <a:pt x="17764" y="6522"/>
                    </a:lnTo>
                    <a:lnTo>
                      <a:pt x="17764" y="6522"/>
                    </a:lnTo>
                    <a:lnTo>
                      <a:pt x="17788" y="5865"/>
                    </a:lnTo>
                    <a:lnTo>
                      <a:pt x="17934" y="5816"/>
                    </a:lnTo>
                    <a:lnTo>
                      <a:pt x="18080" y="5743"/>
                    </a:lnTo>
                    <a:lnTo>
                      <a:pt x="18201" y="5670"/>
                    </a:lnTo>
                    <a:lnTo>
                      <a:pt x="18323" y="5597"/>
                    </a:lnTo>
                    <a:lnTo>
                      <a:pt x="18493" y="5476"/>
                    </a:lnTo>
                    <a:lnTo>
                      <a:pt x="18664" y="5305"/>
                    </a:lnTo>
                    <a:close/>
                    <a:moveTo>
                      <a:pt x="18615" y="6425"/>
                    </a:moveTo>
                    <a:lnTo>
                      <a:pt x="18615" y="6473"/>
                    </a:lnTo>
                    <a:lnTo>
                      <a:pt x="18518" y="6498"/>
                    </a:lnTo>
                    <a:lnTo>
                      <a:pt x="18420" y="6546"/>
                    </a:lnTo>
                    <a:lnTo>
                      <a:pt x="18250" y="6668"/>
                    </a:lnTo>
                    <a:lnTo>
                      <a:pt x="18104" y="6765"/>
                    </a:lnTo>
                    <a:lnTo>
                      <a:pt x="17982" y="6887"/>
                    </a:lnTo>
                    <a:lnTo>
                      <a:pt x="17739" y="7155"/>
                    </a:lnTo>
                    <a:lnTo>
                      <a:pt x="17764" y="6717"/>
                    </a:lnTo>
                    <a:lnTo>
                      <a:pt x="17982" y="6668"/>
                    </a:lnTo>
                    <a:lnTo>
                      <a:pt x="18201" y="6595"/>
                    </a:lnTo>
                    <a:lnTo>
                      <a:pt x="18615" y="6425"/>
                    </a:lnTo>
                    <a:close/>
                    <a:moveTo>
                      <a:pt x="18615" y="6838"/>
                    </a:moveTo>
                    <a:lnTo>
                      <a:pt x="18591" y="7349"/>
                    </a:lnTo>
                    <a:lnTo>
                      <a:pt x="18591" y="7666"/>
                    </a:lnTo>
                    <a:lnTo>
                      <a:pt x="18420" y="7787"/>
                    </a:lnTo>
                    <a:lnTo>
                      <a:pt x="18250" y="7909"/>
                    </a:lnTo>
                    <a:lnTo>
                      <a:pt x="17958" y="8103"/>
                    </a:lnTo>
                    <a:lnTo>
                      <a:pt x="17666" y="8322"/>
                    </a:lnTo>
                    <a:lnTo>
                      <a:pt x="17715" y="7739"/>
                    </a:lnTo>
                    <a:lnTo>
                      <a:pt x="17739" y="7349"/>
                    </a:lnTo>
                    <a:lnTo>
                      <a:pt x="18080" y="7155"/>
                    </a:lnTo>
                    <a:lnTo>
                      <a:pt x="18420" y="6960"/>
                    </a:lnTo>
                    <a:lnTo>
                      <a:pt x="18615" y="6838"/>
                    </a:lnTo>
                    <a:close/>
                    <a:moveTo>
                      <a:pt x="18566" y="8103"/>
                    </a:moveTo>
                    <a:lnTo>
                      <a:pt x="18542" y="8420"/>
                    </a:lnTo>
                    <a:lnTo>
                      <a:pt x="18420" y="8493"/>
                    </a:lnTo>
                    <a:lnTo>
                      <a:pt x="18274" y="8566"/>
                    </a:lnTo>
                    <a:lnTo>
                      <a:pt x="18055" y="8785"/>
                    </a:lnTo>
                    <a:lnTo>
                      <a:pt x="17812" y="9004"/>
                    </a:lnTo>
                    <a:lnTo>
                      <a:pt x="17593" y="9247"/>
                    </a:lnTo>
                    <a:lnTo>
                      <a:pt x="17642" y="8566"/>
                    </a:lnTo>
                    <a:lnTo>
                      <a:pt x="18031" y="8395"/>
                    </a:lnTo>
                    <a:lnTo>
                      <a:pt x="18420" y="8201"/>
                    </a:lnTo>
                    <a:lnTo>
                      <a:pt x="18566" y="8103"/>
                    </a:lnTo>
                    <a:close/>
                    <a:moveTo>
                      <a:pt x="18542" y="8809"/>
                    </a:moveTo>
                    <a:lnTo>
                      <a:pt x="18542" y="9077"/>
                    </a:lnTo>
                    <a:lnTo>
                      <a:pt x="18299" y="9271"/>
                    </a:lnTo>
                    <a:lnTo>
                      <a:pt x="17934" y="9588"/>
                    </a:lnTo>
                    <a:lnTo>
                      <a:pt x="17593" y="9928"/>
                    </a:lnTo>
                    <a:lnTo>
                      <a:pt x="17569" y="9953"/>
                    </a:lnTo>
                    <a:lnTo>
                      <a:pt x="17569" y="9977"/>
                    </a:lnTo>
                    <a:lnTo>
                      <a:pt x="17593" y="10001"/>
                    </a:lnTo>
                    <a:lnTo>
                      <a:pt x="17642" y="10001"/>
                    </a:lnTo>
                    <a:lnTo>
                      <a:pt x="18080" y="9831"/>
                    </a:lnTo>
                    <a:lnTo>
                      <a:pt x="18274" y="9709"/>
                    </a:lnTo>
                    <a:lnTo>
                      <a:pt x="18493" y="9588"/>
                    </a:lnTo>
                    <a:lnTo>
                      <a:pt x="18518" y="9563"/>
                    </a:lnTo>
                    <a:lnTo>
                      <a:pt x="18518" y="9977"/>
                    </a:lnTo>
                    <a:lnTo>
                      <a:pt x="18396" y="10026"/>
                    </a:lnTo>
                    <a:lnTo>
                      <a:pt x="18274" y="10074"/>
                    </a:lnTo>
                    <a:lnTo>
                      <a:pt x="18080" y="10220"/>
                    </a:lnTo>
                    <a:lnTo>
                      <a:pt x="17788" y="10464"/>
                    </a:lnTo>
                    <a:lnTo>
                      <a:pt x="17520" y="10731"/>
                    </a:lnTo>
                    <a:lnTo>
                      <a:pt x="17520" y="10245"/>
                    </a:lnTo>
                    <a:lnTo>
                      <a:pt x="17569" y="9490"/>
                    </a:lnTo>
                    <a:lnTo>
                      <a:pt x="17837" y="9344"/>
                    </a:lnTo>
                    <a:lnTo>
                      <a:pt x="18104" y="9150"/>
                    </a:lnTo>
                    <a:lnTo>
                      <a:pt x="18274" y="8979"/>
                    </a:lnTo>
                    <a:lnTo>
                      <a:pt x="18469" y="8833"/>
                    </a:lnTo>
                    <a:lnTo>
                      <a:pt x="18542" y="8809"/>
                    </a:lnTo>
                    <a:close/>
                    <a:moveTo>
                      <a:pt x="18518" y="10342"/>
                    </a:moveTo>
                    <a:lnTo>
                      <a:pt x="18518" y="10975"/>
                    </a:lnTo>
                    <a:lnTo>
                      <a:pt x="18347" y="11096"/>
                    </a:lnTo>
                    <a:lnTo>
                      <a:pt x="18201" y="11194"/>
                    </a:lnTo>
                    <a:lnTo>
                      <a:pt x="17861" y="11486"/>
                    </a:lnTo>
                    <a:lnTo>
                      <a:pt x="17715" y="11632"/>
                    </a:lnTo>
                    <a:lnTo>
                      <a:pt x="17569" y="11802"/>
                    </a:lnTo>
                    <a:lnTo>
                      <a:pt x="17545" y="11559"/>
                    </a:lnTo>
                    <a:lnTo>
                      <a:pt x="17520" y="11048"/>
                    </a:lnTo>
                    <a:lnTo>
                      <a:pt x="17691" y="10975"/>
                    </a:lnTo>
                    <a:lnTo>
                      <a:pt x="17837" y="10877"/>
                    </a:lnTo>
                    <a:lnTo>
                      <a:pt x="18128" y="10634"/>
                    </a:lnTo>
                    <a:lnTo>
                      <a:pt x="18518" y="10342"/>
                    </a:lnTo>
                    <a:close/>
                    <a:moveTo>
                      <a:pt x="18518" y="11413"/>
                    </a:moveTo>
                    <a:lnTo>
                      <a:pt x="18542" y="11802"/>
                    </a:lnTo>
                    <a:lnTo>
                      <a:pt x="18347" y="11899"/>
                    </a:lnTo>
                    <a:lnTo>
                      <a:pt x="18177" y="12021"/>
                    </a:lnTo>
                    <a:lnTo>
                      <a:pt x="17837" y="12289"/>
                    </a:lnTo>
                    <a:lnTo>
                      <a:pt x="17764" y="12240"/>
                    </a:lnTo>
                    <a:lnTo>
                      <a:pt x="17642" y="12240"/>
                    </a:lnTo>
                    <a:lnTo>
                      <a:pt x="17593" y="12021"/>
                    </a:lnTo>
                    <a:lnTo>
                      <a:pt x="18299" y="11559"/>
                    </a:lnTo>
                    <a:lnTo>
                      <a:pt x="18518" y="11413"/>
                    </a:lnTo>
                    <a:close/>
                    <a:moveTo>
                      <a:pt x="2093" y="1899"/>
                    </a:moveTo>
                    <a:lnTo>
                      <a:pt x="2385" y="1972"/>
                    </a:lnTo>
                    <a:lnTo>
                      <a:pt x="2702" y="1996"/>
                    </a:lnTo>
                    <a:lnTo>
                      <a:pt x="3334" y="2045"/>
                    </a:lnTo>
                    <a:lnTo>
                      <a:pt x="4356" y="2093"/>
                    </a:lnTo>
                    <a:lnTo>
                      <a:pt x="5354" y="2118"/>
                    </a:lnTo>
                    <a:lnTo>
                      <a:pt x="6376" y="2118"/>
                    </a:lnTo>
                    <a:lnTo>
                      <a:pt x="7398" y="2093"/>
                    </a:lnTo>
                    <a:lnTo>
                      <a:pt x="9466" y="2020"/>
                    </a:lnTo>
                    <a:lnTo>
                      <a:pt x="11413" y="1972"/>
                    </a:lnTo>
                    <a:lnTo>
                      <a:pt x="13359" y="1947"/>
                    </a:lnTo>
                    <a:lnTo>
                      <a:pt x="14357" y="1947"/>
                    </a:lnTo>
                    <a:lnTo>
                      <a:pt x="15330" y="1996"/>
                    </a:lnTo>
                    <a:lnTo>
                      <a:pt x="16304" y="2045"/>
                    </a:lnTo>
                    <a:lnTo>
                      <a:pt x="17277" y="2142"/>
                    </a:lnTo>
                    <a:lnTo>
                      <a:pt x="17253" y="2483"/>
                    </a:lnTo>
                    <a:lnTo>
                      <a:pt x="17228" y="2823"/>
                    </a:lnTo>
                    <a:lnTo>
                      <a:pt x="17228" y="3529"/>
                    </a:lnTo>
                    <a:lnTo>
                      <a:pt x="17277" y="4210"/>
                    </a:lnTo>
                    <a:lnTo>
                      <a:pt x="17301" y="4892"/>
                    </a:lnTo>
                    <a:lnTo>
                      <a:pt x="17301" y="5646"/>
                    </a:lnTo>
                    <a:lnTo>
                      <a:pt x="17277" y="6376"/>
                    </a:lnTo>
                    <a:lnTo>
                      <a:pt x="17180" y="7885"/>
                    </a:lnTo>
                    <a:lnTo>
                      <a:pt x="17082" y="9125"/>
                    </a:lnTo>
                    <a:lnTo>
                      <a:pt x="17034" y="9758"/>
                    </a:lnTo>
                    <a:lnTo>
                      <a:pt x="17009" y="10391"/>
                    </a:lnTo>
                    <a:lnTo>
                      <a:pt x="16985" y="10829"/>
                    </a:lnTo>
                    <a:lnTo>
                      <a:pt x="16961" y="11291"/>
                    </a:lnTo>
                    <a:lnTo>
                      <a:pt x="16985" y="11778"/>
                    </a:lnTo>
                    <a:lnTo>
                      <a:pt x="17009" y="12021"/>
                    </a:lnTo>
                    <a:lnTo>
                      <a:pt x="17058" y="12240"/>
                    </a:lnTo>
                    <a:lnTo>
                      <a:pt x="9539" y="12240"/>
                    </a:lnTo>
                    <a:lnTo>
                      <a:pt x="8566" y="12264"/>
                    </a:lnTo>
                    <a:lnTo>
                      <a:pt x="7568" y="12289"/>
                    </a:lnTo>
                    <a:lnTo>
                      <a:pt x="5622" y="12386"/>
                    </a:lnTo>
                    <a:lnTo>
                      <a:pt x="5086" y="12410"/>
                    </a:lnTo>
                    <a:lnTo>
                      <a:pt x="4551" y="12410"/>
                    </a:lnTo>
                    <a:lnTo>
                      <a:pt x="4040" y="12362"/>
                    </a:lnTo>
                    <a:lnTo>
                      <a:pt x="3529" y="12313"/>
                    </a:lnTo>
                    <a:lnTo>
                      <a:pt x="2994" y="12216"/>
                    </a:lnTo>
                    <a:lnTo>
                      <a:pt x="2702" y="12191"/>
                    </a:lnTo>
                    <a:lnTo>
                      <a:pt x="2434" y="12216"/>
                    </a:lnTo>
                    <a:lnTo>
                      <a:pt x="2385" y="11997"/>
                    </a:lnTo>
                    <a:lnTo>
                      <a:pt x="2361" y="11753"/>
                    </a:lnTo>
                    <a:lnTo>
                      <a:pt x="2337" y="11267"/>
                    </a:lnTo>
                    <a:lnTo>
                      <a:pt x="2361" y="10318"/>
                    </a:lnTo>
                    <a:lnTo>
                      <a:pt x="2361" y="9661"/>
                    </a:lnTo>
                    <a:lnTo>
                      <a:pt x="2337" y="8979"/>
                    </a:lnTo>
                    <a:lnTo>
                      <a:pt x="2312" y="7666"/>
                    </a:lnTo>
                    <a:lnTo>
                      <a:pt x="2312" y="6887"/>
                    </a:lnTo>
                    <a:lnTo>
                      <a:pt x="2288" y="6084"/>
                    </a:lnTo>
                    <a:lnTo>
                      <a:pt x="2239" y="4527"/>
                    </a:lnTo>
                    <a:lnTo>
                      <a:pt x="2215" y="2896"/>
                    </a:lnTo>
                    <a:lnTo>
                      <a:pt x="2215" y="2385"/>
                    </a:lnTo>
                    <a:lnTo>
                      <a:pt x="2166" y="2118"/>
                    </a:lnTo>
                    <a:lnTo>
                      <a:pt x="2142" y="2020"/>
                    </a:lnTo>
                    <a:lnTo>
                      <a:pt x="2093" y="1899"/>
                    </a:lnTo>
                    <a:close/>
                    <a:moveTo>
                      <a:pt x="18566" y="12118"/>
                    </a:moveTo>
                    <a:lnTo>
                      <a:pt x="18591" y="12264"/>
                    </a:lnTo>
                    <a:lnTo>
                      <a:pt x="18420" y="12313"/>
                    </a:lnTo>
                    <a:lnTo>
                      <a:pt x="18274" y="12410"/>
                    </a:lnTo>
                    <a:lnTo>
                      <a:pt x="17958" y="12581"/>
                    </a:lnTo>
                    <a:lnTo>
                      <a:pt x="17885" y="12629"/>
                    </a:lnTo>
                    <a:lnTo>
                      <a:pt x="17909" y="12532"/>
                    </a:lnTo>
                    <a:lnTo>
                      <a:pt x="17909" y="12435"/>
                    </a:lnTo>
                    <a:lnTo>
                      <a:pt x="18250" y="12264"/>
                    </a:lnTo>
                    <a:lnTo>
                      <a:pt x="18566" y="12118"/>
                    </a:lnTo>
                    <a:close/>
                    <a:moveTo>
                      <a:pt x="8761" y="512"/>
                    </a:moveTo>
                    <a:lnTo>
                      <a:pt x="10318" y="585"/>
                    </a:lnTo>
                    <a:lnTo>
                      <a:pt x="13432" y="755"/>
                    </a:lnTo>
                    <a:lnTo>
                      <a:pt x="14138" y="779"/>
                    </a:lnTo>
                    <a:lnTo>
                      <a:pt x="14844" y="804"/>
                    </a:lnTo>
                    <a:lnTo>
                      <a:pt x="16279" y="779"/>
                    </a:lnTo>
                    <a:lnTo>
                      <a:pt x="17034" y="755"/>
                    </a:lnTo>
                    <a:lnTo>
                      <a:pt x="17034" y="755"/>
                    </a:lnTo>
                    <a:lnTo>
                      <a:pt x="16912" y="852"/>
                    </a:lnTo>
                    <a:lnTo>
                      <a:pt x="16790" y="950"/>
                    </a:lnTo>
                    <a:lnTo>
                      <a:pt x="16790" y="998"/>
                    </a:lnTo>
                    <a:lnTo>
                      <a:pt x="16790" y="1023"/>
                    </a:lnTo>
                    <a:lnTo>
                      <a:pt x="16815" y="1047"/>
                    </a:lnTo>
                    <a:lnTo>
                      <a:pt x="16863" y="1047"/>
                    </a:lnTo>
                    <a:lnTo>
                      <a:pt x="17131" y="901"/>
                    </a:lnTo>
                    <a:lnTo>
                      <a:pt x="17399" y="755"/>
                    </a:lnTo>
                    <a:lnTo>
                      <a:pt x="17837" y="779"/>
                    </a:lnTo>
                    <a:lnTo>
                      <a:pt x="17593" y="925"/>
                    </a:lnTo>
                    <a:lnTo>
                      <a:pt x="17399" y="1071"/>
                    </a:lnTo>
                    <a:lnTo>
                      <a:pt x="17228" y="1217"/>
                    </a:lnTo>
                    <a:lnTo>
                      <a:pt x="17082" y="1412"/>
                    </a:lnTo>
                    <a:lnTo>
                      <a:pt x="17034" y="1509"/>
                    </a:lnTo>
                    <a:lnTo>
                      <a:pt x="17009" y="1631"/>
                    </a:lnTo>
                    <a:lnTo>
                      <a:pt x="16060" y="1558"/>
                    </a:lnTo>
                    <a:lnTo>
                      <a:pt x="15111" y="1509"/>
                    </a:lnTo>
                    <a:lnTo>
                      <a:pt x="14162" y="1461"/>
                    </a:lnTo>
                    <a:lnTo>
                      <a:pt x="13238" y="1461"/>
                    </a:lnTo>
                    <a:lnTo>
                      <a:pt x="11340" y="1485"/>
                    </a:lnTo>
                    <a:lnTo>
                      <a:pt x="9466" y="1558"/>
                    </a:lnTo>
                    <a:lnTo>
                      <a:pt x="7495" y="1631"/>
                    </a:lnTo>
                    <a:lnTo>
                      <a:pt x="5549" y="1655"/>
                    </a:lnTo>
                    <a:lnTo>
                      <a:pt x="4527" y="1631"/>
                    </a:lnTo>
                    <a:lnTo>
                      <a:pt x="3505" y="1607"/>
                    </a:lnTo>
                    <a:lnTo>
                      <a:pt x="3140" y="1558"/>
                    </a:lnTo>
                    <a:lnTo>
                      <a:pt x="2726" y="1509"/>
                    </a:lnTo>
                    <a:lnTo>
                      <a:pt x="2312" y="1509"/>
                    </a:lnTo>
                    <a:lnTo>
                      <a:pt x="2118" y="1534"/>
                    </a:lnTo>
                    <a:lnTo>
                      <a:pt x="1948" y="1582"/>
                    </a:lnTo>
                    <a:lnTo>
                      <a:pt x="1899" y="1607"/>
                    </a:lnTo>
                    <a:lnTo>
                      <a:pt x="1850" y="1631"/>
                    </a:lnTo>
                    <a:lnTo>
                      <a:pt x="1850" y="1704"/>
                    </a:lnTo>
                    <a:lnTo>
                      <a:pt x="1850" y="1777"/>
                    </a:lnTo>
                    <a:lnTo>
                      <a:pt x="1899" y="1826"/>
                    </a:lnTo>
                    <a:lnTo>
                      <a:pt x="1850" y="1947"/>
                    </a:lnTo>
                    <a:lnTo>
                      <a:pt x="1802" y="2069"/>
                    </a:lnTo>
                    <a:lnTo>
                      <a:pt x="1777" y="2215"/>
                    </a:lnTo>
                    <a:lnTo>
                      <a:pt x="1753" y="2337"/>
                    </a:lnTo>
                    <a:lnTo>
                      <a:pt x="1753" y="2604"/>
                    </a:lnTo>
                    <a:lnTo>
                      <a:pt x="1753" y="2896"/>
                    </a:lnTo>
                    <a:lnTo>
                      <a:pt x="1753" y="4527"/>
                    </a:lnTo>
                    <a:lnTo>
                      <a:pt x="1802" y="6181"/>
                    </a:lnTo>
                    <a:lnTo>
                      <a:pt x="1826" y="7009"/>
                    </a:lnTo>
                    <a:lnTo>
                      <a:pt x="1826" y="7836"/>
                    </a:lnTo>
                    <a:lnTo>
                      <a:pt x="1875" y="9223"/>
                    </a:lnTo>
                    <a:lnTo>
                      <a:pt x="1875" y="9904"/>
                    </a:lnTo>
                    <a:lnTo>
                      <a:pt x="1875" y="10585"/>
                    </a:lnTo>
                    <a:lnTo>
                      <a:pt x="1850" y="11048"/>
                    </a:lnTo>
                    <a:lnTo>
                      <a:pt x="1826" y="11583"/>
                    </a:lnTo>
                    <a:lnTo>
                      <a:pt x="1826" y="11851"/>
                    </a:lnTo>
                    <a:lnTo>
                      <a:pt x="1875" y="12094"/>
                    </a:lnTo>
                    <a:lnTo>
                      <a:pt x="1948" y="12337"/>
                    </a:lnTo>
                    <a:lnTo>
                      <a:pt x="2045" y="12532"/>
                    </a:lnTo>
                    <a:lnTo>
                      <a:pt x="2118" y="12605"/>
                    </a:lnTo>
                    <a:lnTo>
                      <a:pt x="2215" y="12654"/>
                    </a:lnTo>
                    <a:lnTo>
                      <a:pt x="2312" y="12629"/>
                    </a:lnTo>
                    <a:lnTo>
                      <a:pt x="2385" y="12581"/>
                    </a:lnTo>
                    <a:lnTo>
                      <a:pt x="2677" y="12654"/>
                    </a:lnTo>
                    <a:lnTo>
                      <a:pt x="2969" y="12678"/>
                    </a:lnTo>
                    <a:lnTo>
                      <a:pt x="3553" y="12775"/>
                    </a:lnTo>
                    <a:lnTo>
                      <a:pt x="4040" y="12824"/>
                    </a:lnTo>
                    <a:lnTo>
                      <a:pt x="4502" y="12873"/>
                    </a:lnTo>
                    <a:lnTo>
                      <a:pt x="5427" y="12873"/>
                    </a:lnTo>
                    <a:lnTo>
                      <a:pt x="6449" y="12848"/>
                    </a:lnTo>
                    <a:lnTo>
                      <a:pt x="7495" y="12800"/>
                    </a:lnTo>
                    <a:lnTo>
                      <a:pt x="8517" y="12751"/>
                    </a:lnTo>
                    <a:lnTo>
                      <a:pt x="9539" y="12727"/>
                    </a:lnTo>
                    <a:lnTo>
                      <a:pt x="17277" y="12727"/>
                    </a:lnTo>
                    <a:lnTo>
                      <a:pt x="17350" y="12775"/>
                    </a:lnTo>
                    <a:lnTo>
                      <a:pt x="17496" y="12775"/>
                    </a:lnTo>
                    <a:lnTo>
                      <a:pt x="17569" y="12727"/>
                    </a:lnTo>
                    <a:lnTo>
                      <a:pt x="17715" y="12727"/>
                    </a:lnTo>
                    <a:lnTo>
                      <a:pt x="17569" y="12824"/>
                    </a:lnTo>
                    <a:lnTo>
                      <a:pt x="17423" y="12946"/>
                    </a:lnTo>
                    <a:lnTo>
                      <a:pt x="17301" y="13092"/>
                    </a:lnTo>
                    <a:lnTo>
                      <a:pt x="17180" y="13238"/>
                    </a:lnTo>
                    <a:lnTo>
                      <a:pt x="17180" y="13262"/>
                    </a:lnTo>
                    <a:lnTo>
                      <a:pt x="17180" y="13286"/>
                    </a:lnTo>
                    <a:lnTo>
                      <a:pt x="17204" y="13311"/>
                    </a:lnTo>
                    <a:lnTo>
                      <a:pt x="17253" y="13311"/>
                    </a:lnTo>
                    <a:lnTo>
                      <a:pt x="17472" y="13262"/>
                    </a:lnTo>
                    <a:lnTo>
                      <a:pt x="17666" y="13189"/>
                    </a:lnTo>
                    <a:lnTo>
                      <a:pt x="18055" y="12994"/>
                    </a:lnTo>
                    <a:lnTo>
                      <a:pt x="18347" y="12848"/>
                    </a:lnTo>
                    <a:lnTo>
                      <a:pt x="18615" y="12727"/>
                    </a:lnTo>
                    <a:lnTo>
                      <a:pt x="18664" y="12946"/>
                    </a:lnTo>
                    <a:lnTo>
                      <a:pt x="18396" y="13092"/>
                    </a:lnTo>
                    <a:lnTo>
                      <a:pt x="17982" y="13335"/>
                    </a:lnTo>
                    <a:lnTo>
                      <a:pt x="17593" y="13603"/>
                    </a:lnTo>
                    <a:lnTo>
                      <a:pt x="17545" y="13627"/>
                    </a:lnTo>
                    <a:lnTo>
                      <a:pt x="17545" y="13676"/>
                    </a:lnTo>
                    <a:lnTo>
                      <a:pt x="17569" y="13700"/>
                    </a:lnTo>
                    <a:lnTo>
                      <a:pt x="17618" y="13724"/>
                    </a:lnTo>
                    <a:lnTo>
                      <a:pt x="17861" y="13700"/>
                    </a:lnTo>
                    <a:lnTo>
                      <a:pt x="18080" y="13651"/>
                    </a:lnTo>
                    <a:lnTo>
                      <a:pt x="18274" y="13578"/>
                    </a:lnTo>
                    <a:lnTo>
                      <a:pt x="18493" y="13457"/>
                    </a:lnTo>
                    <a:lnTo>
                      <a:pt x="18712" y="13335"/>
                    </a:lnTo>
                    <a:lnTo>
                      <a:pt x="18785" y="13724"/>
                    </a:lnTo>
                    <a:lnTo>
                      <a:pt x="18250" y="13773"/>
                    </a:lnTo>
                    <a:lnTo>
                      <a:pt x="17739" y="13797"/>
                    </a:lnTo>
                    <a:lnTo>
                      <a:pt x="17204" y="13773"/>
                    </a:lnTo>
                    <a:lnTo>
                      <a:pt x="16669" y="13724"/>
                    </a:lnTo>
                    <a:lnTo>
                      <a:pt x="15622" y="13603"/>
                    </a:lnTo>
                    <a:lnTo>
                      <a:pt x="15087" y="13554"/>
                    </a:lnTo>
                    <a:lnTo>
                      <a:pt x="14576" y="13530"/>
                    </a:lnTo>
                    <a:lnTo>
                      <a:pt x="12118" y="13530"/>
                    </a:lnTo>
                    <a:lnTo>
                      <a:pt x="9661" y="13554"/>
                    </a:lnTo>
                    <a:lnTo>
                      <a:pt x="8469" y="13578"/>
                    </a:lnTo>
                    <a:lnTo>
                      <a:pt x="7301" y="13627"/>
                    </a:lnTo>
                    <a:lnTo>
                      <a:pt x="4916" y="13773"/>
                    </a:lnTo>
                    <a:lnTo>
                      <a:pt x="3772" y="13822"/>
                    </a:lnTo>
                    <a:lnTo>
                      <a:pt x="2629" y="13846"/>
                    </a:lnTo>
                    <a:lnTo>
                      <a:pt x="2020" y="13822"/>
                    </a:lnTo>
                    <a:lnTo>
                      <a:pt x="1412" y="13797"/>
                    </a:lnTo>
                    <a:lnTo>
                      <a:pt x="1145" y="13773"/>
                    </a:lnTo>
                    <a:lnTo>
                      <a:pt x="853" y="13749"/>
                    </a:lnTo>
                    <a:lnTo>
                      <a:pt x="853" y="13724"/>
                    </a:lnTo>
                    <a:lnTo>
                      <a:pt x="731" y="13408"/>
                    </a:lnTo>
                    <a:lnTo>
                      <a:pt x="658" y="13092"/>
                    </a:lnTo>
                    <a:lnTo>
                      <a:pt x="585" y="12775"/>
                    </a:lnTo>
                    <a:lnTo>
                      <a:pt x="561" y="12435"/>
                    </a:lnTo>
                    <a:lnTo>
                      <a:pt x="561" y="11753"/>
                    </a:lnTo>
                    <a:lnTo>
                      <a:pt x="561" y="11121"/>
                    </a:lnTo>
                    <a:lnTo>
                      <a:pt x="561" y="9320"/>
                    </a:lnTo>
                    <a:lnTo>
                      <a:pt x="561" y="8420"/>
                    </a:lnTo>
                    <a:lnTo>
                      <a:pt x="585" y="7495"/>
                    </a:lnTo>
                    <a:lnTo>
                      <a:pt x="658" y="5792"/>
                    </a:lnTo>
                    <a:lnTo>
                      <a:pt x="731" y="4064"/>
                    </a:lnTo>
                    <a:lnTo>
                      <a:pt x="755" y="3188"/>
                    </a:lnTo>
                    <a:lnTo>
                      <a:pt x="755" y="2337"/>
                    </a:lnTo>
                    <a:lnTo>
                      <a:pt x="731" y="1485"/>
                    </a:lnTo>
                    <a:lnTo>
                      <a:pt x="707" y="609"/>
                    </a:lnTo>
                    <a:lnTo>
                      <a:pt x="804" y="682"/>
                    </a:lnTo>
                    <a:lnTo>
                      <a:pt x="950" y="755"/>
                    </a:lnTo>
                    <a:lnTo>
                      <a:pt x="1072" y="804"/>
                    </a:lnTo>
                    <a:lnTo>
                      <a:pt x="1242" y="852"/>
                    </a:lnTo>
                    <a:lnTo>
                      <a:pt x="1583" y="901"/>
                    </a:lnTo>
                    <a:lnTo>
                      <a:pt x="1948" y="925"/>
                    </a:lnTo>
                    <a:lnTo>
                      <a:pt x="2312" y="901"/>
                    </a:lnTo>
                    <a:lnTo>
                      <a:pt x="2653" y="901"/>
                    </a:lnTo>
                    <a:lnTo>
                      <a:pt x="3164" y="852"/>
                    </a:lnTo>
                    <a:lnTo>
                      <a:pt x="4162" y="755"/>
                    </a:lnTo>
                    <a:lnTo>
                      <a:pt x="5184" y="633"/>
                    </a:lnTo>
                    <a:lnTo>
                      <a:pt x="6181" y="560"/>
                    </a:lnTo>
                    <a:lnTo>
                      <a:pt x="6692" y="512"/>
                    </a:lnTo>
                    <a:close/>
                    <a:moveTo>
                      <a:pt x="11096" y="14016"/>
                    </a:moveTo>
                    <a:lnTo>
                      <a:pt x="11096" y="14187"/>
                    </a:lnTo>
                    <a:lnTo>
                      <a:pt x="10926" y="14260"/>
                    </a:lnTo>
                    <a:lnTo>
                      <a:pt x="10780" y="14357"/>
                    </a:lnTo>
                    <a:lnTo>
                      <a:pt x="10488" y="14552"/>
                    </a:lnTo>
                    <a:lnTo>
                      <a:pt x="10293" y="14698"/>
                    </a:lnTo>
                    <a:lnTo>
                      <a:pt x="10123" y="14868"/>
                    </a:lnTo>
                    <a:lnTo>
                      <a:pt x="9953" y="15038"/>
                    </a:lnTo>
                    <a:lnTo>
                      <a:pt x="9807" y="15233"/>
                    </a:lnTo>
                    <a:lnTo>
                      <a:pt x="9807" y="15282"/>
                    </a:lnTo>
                    <a:lnTo>
                      <a:pt x="9831" y="15330"/>
                    </a:lnTo>
                    <a:lnTo>
                      <a:pt x="9856" y="15379"/>
                    </a:lnTo>
                    <a:lnTo>
                      <a:pt x="9929" y="15379"/>
                    </a:lnTo>
                    <a:lnTo>
                      <a:pt x="10099" y="15282"/>
                    </a:lnTo>
                    <a:lnTo>
                      <a:pt x="10245" y="15184"/>
                    </a:lnTo>
                    <a:lnTo>
                      <a:pt x="10537" y="14941"/>
                    </a:lnTo>
                    <a:lnTo>
                      <a:pt x="10804" y="14771"/>
                    </a:lnTo>
                    <a:lnTo>
                      <a:pt x="11072" y="14600"/>
                    </a:lnTo>
                    <a:lnTo>
                      <a:pt x="11072" y="14600"/>
                    </a:lnTo>
                    <a:lnTo>
                      <a:pt x="11048" y="15087"/>
                    </a:lnTo>
                    <a:lnTo>
                      <a:pt x="10926" y="15136"/>
                    </a:lnTo>
                    <a:lnTo>
                      <a:pt x="10804" y="15209"/>
                    </a:lnTo>
                    <a:lnTo>
                      <a:pt x="10585" y="15330"/>
                    </a:lnTo>
                    <a:lnTo>
                      <a:pt x="10439" y="15403"/>
                    </a:lnTo>
                    <a:lnTo>
                      <a:pt x="10269" y="15525"/>
                    </a:lnTo>
                    <a:lnTo>
                      <a:pt x="10123" y="15647"/>
                    </a:lnTo>
                    <a:lnTo>
                      <a:pt x="10074" y="15695"/>
                    </a:lnTo>
                    <a:lnTo>
                      <a:pt x="10050" y="15793"/>
                    </a:lnTo>
                    <a:lnTo>
                      <a:pt x="10050" y="15817"/>
                    </a:lnTo>
                    <a:lnTo>
                      <a:pt x="10074" y="15841"/>
                    </a:lnTo>
                    <a:lnTo>
                      <a:pt x="10245" y="15841"/>
                    </a:lnTo>
                    <a:lnTo>
                      <a:pt x="10391" y="15817"/>
                    </a:lnTo>
                    <a:lnTo>
                      <a:pt x="10683" y="15671"/>
                    </a:lnTo>
                    <a:lnTo>
                      <a:pt x="11023" y="15501"/>
                    </a:lnTo>
                    <a:lnTo>
                      <a:pt x="10999" y="15841"/>
                    </a:lnTo>
                    <a:lnTo>
                      <a:pt x="10756" y="15987"/>
                    </a:lnTo>
                    <a:lnTo>
                      <a:pt x="10610" y="16085"/>
                    </a:lnTo>
                    <a:lnTo>
                      <a:pt x="10464" y="16206"/>
                    </a:lnTo>
                    <a:lnTo>
                      <a:pt x="10342" y="16352"/>
                    </a:lnTo>
                    <a:lnTo>
                      <a:pt x="10196" y="16474"/>
                    </a:lnTo>
                    <a:lnTo>
                      <a:pt x="10172" y="16498"/>
                    </a:lnTo>
                    <a:lnTo>
                      <a:pt x="10172" y="16522"/>
                    </a:lnTo>
                    <a:lnTo>
                      <a:pt x="10196" y="16547"/>
                    </a:lnTo>
                    <a:lnTo>
                      <a:pt x="10245" y="16547"/>
                    </a:lnTo>
                    <a:lnTo>
                      <a:pt x="10537" y="16425"/>
                    </a:lnTo>
                    <a:lnTo>
                      <a:pt x="10804" y="16303"/>
                    </a:lnTo>
                    <a:lnTo>
                      <a:pt x="10975" y="16230"/>
                    </a:lnTo>
                    <a:lnTo>
                      <a:pt x="10975" y="16449"/>
                    </a:lnTo>
                    <a:lnTo>
                      <a:pt x="10902" y="16474"/>
                    </a:lnTo>
                    <a:lnTo>
                      <a:pt x="10756" y="16547"/>
                    </a:lnTo>
                    <a:lnTo>
                      <a:pt x="10634" y="16620"/>
                    </a:lnTo>
                    <a:lnTo>
                      <a:pt x="10415" y="16814"/>
                    </a:lnTo>
                    <a:lnTo>
                      <a:pt x="10391" y="16863"/>
                    </a:lnTo>
                    <a:lnTo>
                      <a:pt x="10391" y="16887"/>
                    </a:lnTo>
                    <a:lnTo>
                      <a:pt x="10391" y="16960"/>
                    </a:lnTo>
                    <a:lnTo>
                      <a:pt x="10464" y="16985"/>
                    </a:lnTo>
                    <a:lnTo>
                      <a:pt x="10537" y="16985"/>
                    </a:lnTo>
                    <a:lnTo>
                      <a:pt x="10780" y="16887"/>
                    </a:lnTo>
                    <a:lnTo>
                      <a:pt x="11023" y="16790"/>
                    </a:lnTo>
                    <a:lnTo>
                      <a:pt x="11048" y="16887"/>
                    </a:lnTo>
                    <a:lnTo>
                      <a:pt x="10926" y="16960"/>
                    </a:lnTo>
                    <a:lnTo>
                      <a:pt x="10829" y="17058"/>
                    </a:lnTo>
                    <a:lnTo>
                      <a:pt x="10585" y="17252"/>
                    </a:lnTo>
                    <a:lnTo>
                      <a:pt x="10561" y="17277"/>
                    </a:lnTo>
                    <a:lnTo>
                      <a:pt x="10561" y="17301"/>
                    </a:lnTo>
                    <a:lnTo>
                      <a:pt x="10585" y="17325"/>
                    </a:lnTo>
                    <a:lnTo>
                      <a:pt x="10610" y="17325"/>
                    </a:lnTo>
                    <a:lnTo>
                      <a:pt x="10780" y="17301"/>
                    </a:lnTo>
                    <a:lnTo>
                      <a:pt x="10950" y="17252"/>
                    </a:lnTo>
                    <a:lnTo>
                      <a:pt x="11096" y="17179"/>
                    </a:lnTo>
                    <a:lnTo>
                      <a:pt x="11242" y="17082"/>
                    </a:lnTo>
                    <a:lnTo>
                      <a:pt x="11388" y="17155"/>
                    </a:lnTo>
                    <a:lnTo>
                      <a:pt x="11534" y="17179"/>
                    </a:lnTo>
                    <a:lnTo>
                      <a:pt x="11705" y="17204"/>
                    </a:lnTo>
                    <a:lnTo>
                      <a:pt x="11875" y="17204"/>
                    </a:lnTo>
                    <a:lnTo>
                      <a:pt x="12216" y="17179"/>
                    </a:lnTo>
                    <a:lnTo>
                      <a:pt x="12508" y="17155"/>
                    </a:lnTo>
                    <a:lnTo>
                      <a:pt x="12897" y="17179"/>
                    </a:lnTo>
                    <a:lnTo>
                      <a:pt x="13067" y="17179"/>
                    </a:lnTo>
                    <a:lnTo>
                      <a:pt x="13262" y="17228"/>
                    </a:lnTo>
                    <a:lnTo>
                      <a:pt x="13432" y="17277"/>
                    </a:lnTo>
                    <a:lnTo>
                      <a:pt x="13554" y="17374"/>
                    </a:lnTo>
                    <a:lnTo>
                      <a:pt x="13676" y="17496"/>
                    </a:lnTo>
                    <a:lnTo>
                      <a:pt x="13773" y="17617"/>
                    </a:lnTo>
                    <a:lnTo>
                      <a:pt x="13530" y="17593"/>
                    </a:lnTo>
                    <a:lnTo>
                      <a:pt x="12556" y="17593"/>
                    </a:lnTo>
                    <a:lnTo>
                      <a:pt x="11826" y="17642"/>
                    </a:lnTo>
                    <a:lnTo>
                      <a:pt x="10366" y="17715"/>
                    </a:lnTo>
                    <a:lnTo>
                      <a:pt x="9637" y="17739"/>
                    </a:lnTo>
                    <a:lnTo>
                      <a:pt x="8907" y="17763"/>
                    </a:lnTo>
                    <a:lnTo>
                      <a:pt x="7763" y="17788"/>
                    </a:lnTo>
                    <a:lnTo>
                      <a:pt x="6644" y="17788"/>
                    </a:lnTo>
                    <a:lnTo>
                      <a:pt x="6181" y="17739"/>
                    </a:lnTo>
                    <a:lnTo>
                      <a:pt x="5816" y="17715"/>
                    </a:lnTo>
                    <a:lnTo>
                      <a:pt x="5500" y="17690"/>
                    </a:lnTo>
                    <a:lnTo>
                      <a:pt x="5597" y="17544"/>
                    </a:lnTo>
                    <a:lnTo>
                      <a:pt x="5743" y="17447"/>
                    </a:lnTo>
                    <a:lnTo>
                      <a:pt x="5865" y="17350"/>
                    </a:lnTo>
                    <a:lnTo>
                      <a:pt x="6035" y="17277"/>
                    </a:lnTo>
                    <a:lnTo>
                      <a:pt x="6206" y="17228"/>
                    </a:lnTo>
                    <a:lnTo>
                      <a:pt x="6376" y="17179"/>
                    </a:lnTo>
                    <a:lnTo>
                      <a:pt x="6765" y="17155"/>
                    </a:lnTo>
                    <a:lnTo>
                      <a:pt x="7057" y="17179"/>
                    </a:lnTo>
                    <a:lnTo>
                      <a:pt x="7374" y="17204"/>
                    </a:lnTo>
                    <a:lnTo>
                      <a:pt x="7544" y="17179"/>
                    </a:lnTo>
                    <a:lnTo>
                      <a:pt x="7690" y="17179"/>
                    </a:lnTo>
                    <a:lnTo>
                      <a:pt x="7836" y="17131"/>
                    </a:lnTo>
                    <a:lnTo>
                      <a:pt x="7958" y="17058"/>
                    </a:lnTo>
                    <a:lnTo>
                      <a:pt x="7982" y="17009"/>
                    </a:lnTo>
                    <a:lnTo>
                      <a:pt x="8055" y="17033"/>
                    </a:lnTo>
                    <a:lnTo>
                      <a:pt x="8128" y="17033"/>
                    </a:lnTo>
                    <a:lnTo>
                      <a:pt x="8177" y="17009"/>
                    </a:lnTo>
                    <a:lnTo>
                      <a:pt x="8225" y="16960"/>
                    </a:lnTo>
                    <a:lnTo>
                      <a:pt x="8274" y="16887"/>
                    </a:lnTo>
                    <a:lnTo>
                      <a:pt x="8298" y="16766"/>
                    </a:lnTo>
                    <a:lnTo>
                      <a:pt x="8298" y="16668"/>
                    </a:lnTo>
                    <a:lnTo>
                      <a:pt x="8298" y="16620"/>
                    </a:lnTo>
                    <a:lnTo>
                      <a:pt x="8274" y="16595"/>
                    </a:lnTo>
                    <a:lnTo>
                      <a:pt x="8298" y="16303"/>
                    </a:lnTo>
                    <a:lnTo>
                      <a:pt x="8298" y="15768"/>
                    </a:lnTo>
                    <a:lnTo>
                      <a:pt x="8298" y="15233"/>
                    </a:lnTo>
                    <a:lnTo>
                      <a:pt x="8298" y="14965"/>
                    </a:lnTo>
                    <a:lnTo>
                      <a:pt x="8323" y="14649"/>
                    </a:lnTo>
                    <a:lnTo>
                      <a:pt x="8323" y="14333"/>
                    </a:lnTo>
                    <a:lnTo>
                      <a:pt x="8323" y="14187"/>
                    </a:lnTo>
                    <a:lnTo>
                      <a:pt x="8298" y="14065"/>
                    </a:lnTo>
                    <a:lnTo>
                      <a:pt x="9101" y="14041"/>
                    </a:lnTo>
                    <a:lnTo>
                      <a:pt x="9101" y="14041"/>
                    </a:lnTo>
                    <a:lnTo>
                      <a:pt x="8980" y="14138"/>
                    </a:lnTo>
                    <a:lnTo>
                      <a:pt x="8834" y="14260"/>
                    </a:lnTo>
                    <a:lnTo>
                      <a:pt x="8688" y="14406"/>
                    </a:lnTo>
                    <a:lnTo>
                      <a:pt x="8663" y="14454"/>
                    </a:lnTo>
                    <a:lnTo>
                      <a:pt x="8639" y="14503"/>
                    </a:lnTo>
                    <a:lnTo>
                      <a:pt x="8615" y="14600"/>
                    </a:lnTo>
                    <a:lnTo>
                      <a:pt x="8615" y="14649"/>
                    </a:lnTo>
                    <a:lnTo>
                      <a:pt x="8639" y="14673"/>
                    </a:lnTo>
                    <a:lnTo>
                      <a:pt x="8761" y="14673"/>
                    </a:lnTo>
                    <a:lnTo>
                      <a:pt x="8858" y="14649"/>
                    </a:lnTo>
                    <a:lnTo>
                      <a:pt x="9028" y="14527"/>
                    </a:lnTo>
                    <a:lnTo>
                      <a:pt x="9199" y="14406"/>
                    </a:lnTo>
                    <a:lnTo>
                      <a:pt x="9466" y="14235"/>
                    </a:lnTo>
                    <a:lnTo>
                      <a:pt x="9710" y="14016"/>
                    </a:lnTo>
                    <a:lnTo>
                      <a:pt x="9953" y="14016"/>
                    </a:lnTo>
                    <a:lnTo>
                      <a:pt x="9734" y="14211"/>
                    </a:lnTo>
                    <a:lnTo>
                      <a:pt x="9539" y="14406"/>
                    </a:lnTo>
                    <a:lnTo>
                      <a:pt x="9345" y="14625"/>
                    </a:lnTo>
                    <a:lnTo>
                      <a:pt x="9199" y="14868"/>
                    </a:lnTo>
                    <a:lnTo>
                      <a:pt x="9199" y="14892"/>
                    </a:lnTo>
                    <a:lnTo>
                      <a:pt x="9199" y="14917"/>
                    </a:lnTo>
                    <a:lnTo>
                      <a:pt x="9223" y="14941"/>
                    </a:lnTo>
                    <a:lnTo>
                      <a:pt x="9272" y="14941"/>
                    </a:lnTo>
                    <a:lnTo>
                      <a:pt x="9393" y="14892"/>
                    </a:lnTo>
                    <a:lnTo>
                      <a:pt x="9515" y="14844"/>
                    </a:lnTo>
                    <a:lnTo>
                      <a:pt x="9758" y="14698"/>
                    </a:lnTo>
                    <a:lnTo>
                      <a:pt x="10196" y="14357"/>
                    </a:lnTo>
                    <a:lnTo>
                      <a:pt x="10464" y="14235"/>
                    </a:lnTo>
                    <a:lnTo>
                      <a:pt x="10658" y="14138"/>
                    </a:lnTo>
                    <a:lnTo>
                      <a:pt x="10804" y="14016"/>
                    </a:lnTo>
                    <a:close/>
                    <a:moveTo>
                      <a:pt x="6936" y="1"/>
                    </a:moveTo>
                    <a:lnTo>
                      <a:pt x="5914" y="74"/>
                    </a:lnTo>
                    <a:lnTo>
                      <a:pt x="4892" y="147"/>
                    </a:lnTo>
                    <a:lnTo>
                      <a:pt x="3870" y="268"/>
                    </a:lnTo>
                    <a:lnTo>
                      <a:pt x="2945" y="366"/>
                    </a:lnTo>
                    <a:lnTo>
                      <a:pt x="2483" y="390"/>
                    </a:lnTo>
                    <a:lnTo>
                      <a:pt x="1680" y="390"/>
                    </a:lnTo>
                    <a:lnTo>
                      <a:pt x="1339" y="317"/>
                    </a:lnTo>
                    <a:lnTo>
                      <a:pt x="658" y="195"/>
                    </a:lnTo>
                    <a:lnTo>
                      <a:pt x="634" y="147"/>
                    </a:lnTo>
                    <a:lnTo>
                      <a:pt x="585" y="122"/>
                    </a:lnTo>
                    <a:lnTo>
                      <a:pt x="512" y="98"/>
                    </a:lnTo>
                    <a:lnTo>
                      <a:pt x="463" y="98"/>
                    </a:lnTo>
                    <a:lnTo>
                      <a:pt x="390" y="122"/>
                    </a:lnTo>
                    <a:lnTo>
                      <a:pt x="342" y="147"/>
                    </a:lnTo>
                    <a:lnTo>
                      <a:pt x="317" y="220"/>
                    </a:lnTo>
                    <a:lnTo>
                      <a:pt x="293" y="293"/>
                    </a:lnTo>
                    <a:lnTo>
                      <a:pt x="244" y="1169"/>
                    </a:lnTo>
                    <a:lnTo>
                      <a:pt x="220" y="2069"/>
                    </a:lnTo>
                    <a:lnTo>
                      <a:pt x="196" y="3821"/>
                    </a:lnTo>
                    <a:lnTo>
                      <a:pt x="171" y="4794"/>
                    </a:lnTo>
                    <a:lnTo>
                      <a:pt x="123" y="5768"/>
                    </a:lnTo>
                    <a:lnTo>
                      <a:pt x="25" y="7690"/>
                    </a:lnTo>
                    <a:lnTo>
                      <a:pt x="1" y="8614"/>
                    </a:lnTo>
                    <a:lnTo>
                      <a:pt x="1" y="9539"/>
                    </a:lnTo>
                    <a:lnTo>
                      <a:pt x="25" y="11364"/>
                    </a:lnTo>
                    <a:lnTo>
                      <a:pt x="1" y="11997"/>
                    </a:lnTo>
                    <a:lnTo>
                      <a:pt x="1" y="12362"/>
                    </a:lnTo>
                    <a:lnTo>
                      <a:pt x="25" y="12702"/>
                    </a:lnTo>
                    <a:lnTo>
                      <a:pt x="50" y="13067"/>
                    </a:lnTo>
                    <a:lnTo>
                      <a:pt x="123" y="13408"/>
                    </a:lnTo>
                    <a:lnTo>
                      <a:pt x="244" y="13700"/>
                    </a:lnTo>
                    <a:lnTo>
                      <a:pt x="317" y="13846"/>
                    </a:lnTo>
                    <a:lnTo>
                      <a:pt x="390" y="13968"/>
                    </a:lnTo>
                    <a:lnTo>
                      <a:pt x="463" y="14065"/>
                    </a:lnTo>
                    <a:lnTo>
                      <a:pt x="561" y="14089"/>
                    </a:lnTo>
                    <a:lnTo>
                      <a:pt x="634" y="14089"/>
                    </a:lnTo>
                    <a:lnTo>
                      <a:pt x="731" y="14065"/>
                    </a:lnTo>
                    <a:lnTo>
                      <a:pt x="901" y="14138"/>
                    </a:lnTo>
                    <a:lnTo>
                      <a:pt x="1072" y="14162"/>
                    </a:lnTo>
                    <a:lnTo>
                      <a:pt x="1412" y="14211"/>
                    </a:lnTo>
                    <a:lnTo>
                      <a:pt x="2093" y="14260"/>
                    </a:lnTo>
                    <a:lnTo>
                      <a:pt x="2726" y="14308"/>
                    </a:lnTo>
                    <a:lnTo>
                      <a:pt x="3334" y="14308"/>
                    </a:lnTo>
                    <a:lnTo>
                      <a:pt x="3943" y="14284"/>
                    </a:lnTo>
                    <a:lnTo>
                      <a:pt x="4551" y="14260"/>
                    </a:lnTo>
                    <a:lnTo>
                      <a:pt x="7958" y="14089"/>
                    </a:lnTo>
                    <a:lnTo>
                      <a:pt x="7958" y="14089"/>
                    </a:lnTo>
                    <a:lnTo>
                      <a:pt x="7909" y="14211"/>
                    </a:lnTo>
                    <a:lnTo>
                      <a:pt x="7885" y="14357"/>
                    </a:lnTo>
                    <a:lnTo>
                      <a:pt x="7860" y="14673"/>
                    </a:lnTo>
                    <a:lnTo>
                      <a:pt x="7860" y="15233"/>
                    </a:lnTo>
                    <a:lnTo>
                      <a:pt x="7860" y="15768"/>
                    </a:lnTo>
                    <a:lnTo>
                      <a:pt x="7836" y="16303"/>
                    </a:lnTo>
                    <a:lnTo>
                      <a:pt x="7812" y="16547"/>
                    </a:lnTo>
                    <a:lnTo>
                      <a:pt x="7812" y="16668"/>
                    </a:lnTo>
                    <a:lnTo>
                      <a:pt x="7812" y="16790"/>
                    </a:lnTo>
                    <a:lnTo>
                      <a:pt x="7666" y="16741"/>
                    </a:lnTo>
                    <a:lnTo>
                      <a:pt x="7471" y="16693"/>
                    </a:lnTo>
                    <a:lnTo>
                      <a:pt x="7276" y="16693"/>
                    </a:lnTo>
                    <a:lnTo>
                      <a:pt x="7057" y="16668"/>
                    </a:lnTo>
                    <a:lnTo>
                      <a:pt x="6644" y="16693"/>
                    </a:lnTo>
                    <a:lnTo>
                      <a:pt x="6303" y="16741"/>
                    </a:lnTo>
                    <a:lnTo>
                      <a:pt x="6060" y="16790"/>
                    </a:lnTo>
                    <a:lnTo>
                      <a:pt x="5841" y="16863"/>
                    </a:lnTo>
                    <a:lnTo>
                      <a:pt x="5646" y="16936"/>
                    </a:lnTo>
                    <a:lnTo>
                      <a:pt x="5451" y="17058"/>
                    </a:lnTo>
                    <a:lnTo>
                      <a:pt x="5281" y="17204"/>
                    </a:lnTo>
                    <a:lnTo>
                      <a:pt x="5135" y="17374"/>
                    </a:lnTo>
                    <a:lnTo>
                      <a:pt x="5038" y="17569"/>
                    </a:lnTo>
                    <a:lnTo>
                      <a:pt x="4940" y="17812"/>
                    </a:lnTo>
                    <a:lnTo>
                      <a:pt x="4940" y="17885"/>
                    </a:lnTo>
                    <a:lnTo>
                      <a:pt x="4940" y="17958"/>
                    </a:lnTo>
                    <a:lnTo>
                      <a:pt x="4989" y="18031"/>
                    </a:lnTo>
                    <a:lnTo>
                      <a:pt x="5038" y="18055"/>
                    </a:lnTo>
                    <a:lnTo>
                      <a:pt x="5111" y="18080"/>
                    </a:lnTo>
                    <a:lnTo>
                      <a:pt x="5184" y="18080"/>
                    </a:lnTo>
                    <a:lnTo>
                      <a:pt x="5257" y="18055"/>
                    </a:lnTo>
                    <a:lnTo>
                      <a:pt x="5330" y="18007"/>
                    </a:lnTo>
                    <a:lnTo>
                      <a:pt x="5451" y="18080"/>
                    </a:lnTo>
                    <a:lnTo>
                      <a:pt x="5597" y="18128"/>
                    </a:lnTo>
                    <a:lnTo>
                      <a:pt x="5743" y="18177"/>
                    </a:lnTo>
                    <a:lnTo>
                      <a:pt x="5914" y="18201"/>
                    </a:lnTo>
                    <a:lnTo>
                      <a:pt x="6254" y="18226"/>
                    </a:lnTo>
                    <a:lnTo>
                      <a:pt x="6498" y="18226"/>
                    </a:lnTo>
                    <a:lnTo>
                      <a:pt x="7082" y="18250"/>
                    </a:lnTo>
                    <a:lnTo>
                      <a:pt x="7641" y="18250"/>
                    </a:lnTo>
                    <a:lnTo>
                      <a:pt x="8785" y="18226"/>
                    </a:lnTo>
                    <a:lnTo>
                      <a:pt x="10147" y="18201"/>
                    </a:lnTo>
                    <a:lnTo>
                      <a:pt x="11486" y="18128"/>
                    </a:lnTo>
                    <a:lnTo>
                      <a:pt x="12994" y="18080"/>
                    </a:lnTo>
                    <a:lnTo>
                      <a:pt x="13238" y="18080"/>
                    </a:lnTo>
                    <a:lnTo>
                      <a:pt x="13505" y="18104"/>
                    </a:lnTo>
                    <a:lnTo>
                      <a:pt x="13773" y="18080"/>
                    </a:lnTo>
                    <a:lnTo>
                      <a:pt x="13919" y="18080"/>
                    </a:lnTo>
                    <a:lnTo>
                      <a:pt x="14016" y="18031"/>
                    </a:lnTo>
                    <a:lnTo>
                      <a:pt x="14089" y="18080"/>
                    </a:lnTo>
                    <a:lnTo>
                      <a:pt x="14235" y="18080"/>
                    </a:lnTo>
                    <a:lnTo>
                      <a:pt x="14284" y="18055"/>
                    </a:lnTo>
                    <a:lnTo>
                      <a:pt x="14333" y="18007"/>
                    </a:lnTo>
                    <a:lnTo>
                      <a:pt x="14381" y="17958"/>
                    </a:lnTo>
                    <a:lnTo>
                      <a:pt x="14406" y="17885"/>
                    </a:lnTo>
                    <a:lnTo>
                      <a:pt x="14381" y="17812"/>
                    </a:lnTo>
                    <a:lnTo>
                      <a:pt x="14308" y="17569"/>
                    </a:lnTo>
                    <a:lnTo>
                      <a:pt x="14211" y="17374"/>
                    </a:lnTo>
                    <a:lnTo>
                      <a:pt x="14065" y="17179"/>
                    </a:lnTo>
                    <a:lnTo>
                      <a:pt x="13895" y="17033"/>
                    </a:lnTo>
                    <a:lnTo>
                      <a:pt x="13700" y="16912"/>
                    </a:lnTo>
                    <a:lnTo>
                      <a:pt x="13505" y="16814"/>
                    </a:lnTo>
                    <a:lnTo>
                      <a:pt x="13262" y="16741"/>
                    </a:lnTo>
                    <a:lnTo>
                      <a:pt x="13043" y="16693"/>
                    </a:lnTo>
                    <a:lnTo>
                      <a:pt x="12581" y="16693"/>
                    </a:lnTo>
                    <a:lnTo>
                      <a:pt x="12118" y="16766"/>
                    </a:lnTo>
                    <a:lnTo>
                      <a:pt x="11802" y="16790"/>
                    </a:lnTo>
                    <a:lnTo>
                      <a:pt x="11486" y="16814"/>
                    </a:lnTo>
                    <a:lnTo>
                      <a:pt x="11461" y="16620"/>
                    </a:lnTo>
                    <a:lnTo>
                      <a:pt x="11510" y="16571"/>
                    </a:lnTo>
                    <a:lnTo>
                      <a:pt x="11534" y="16498"/>
                    </a:lnTo>
                    <a:lnTo>
                      <a:pt x="11534" y="16449"/>
                    </a:lnTo>
                    <a:lnTo>
                      <a:pt x="11486" y="16425"/>
                    </a:lnTo>
                    <a:lnTo>
                      <a:pt x="11437" y="16401"/>
                    </a:lnTo>
                    <a:lnTo>
                      <a:pt x="11437" y="15939"/>
                    </a:lnTo>
                    <a:lnTo>
                      <a:pt x="11461" y="15501"/>
                    </a:lnTo>
                    <a:lnTo>
                      <a:pt x="11534" y="14746"/>
                    </a:lnTo>
                    <a:lnTo>
                      <a:pt x="11534" y="14381"/>
                    </a:lnTo>
                    <a:lnTo>
                      <a:pt x="11510" y="14187"/>
                    </a:lnTo>
                    <a:lnTo>
                      <a:pt x="11461" y="14016"/>
                    </a:lnTo>
                    <a:lnTo>
                      <a:pt x="14576" y="14016"/>
                    </a:lnTo>
                    <a:lnTo>
                      <a:pt x="15136" y="14041"/>
                    </a:lnTo>
                    <a:lnTo>
                      <a:pt x="15720" y="14089"/>
                    </a:lnTo>
                    <a:lnTo>
                      <a:pt x="16839" y="14211"/>
                    </a:lnTo>
                    <a:lnTo>
                      <a:pt x="17423" y="14260"/>
                    </a:lnTo>
                    <a:lnTo>
                      <a:pt x="17982" y="14260"/>
                    </a:lnTo>
                    <a:lnTo>
                      <a:pt x="18542" y="14235"/>
                    </a:lnTo>
                    <a:lnTo>
                      <a:pt x="18834" y="14211"/>
                    </a:lnTo>
                    <a:lnTo>
                      <a:pt x="19102" y="14138"/>
                    </a:lnTo>
                    <a:lnTo>
                      <a:pt x="19199" y="14114"/>
                    </a:lnTo>
                    <a:lnTo>
                      <a:pt x="19272" y="14041"/>
                    </a:lnTo>
                    <a:lnTo>
                      <a:pt x="19296" y="13968"/>
                    </a:lnTo>
                    <a:lnTo>
                      <a:pt x="19272" y="13870"/>
                    </a:lnTo>
                    <a:lnTo>
                      <a:pt x="19272" y="13773"/>
                    </a:lnTo>
                    <a:lnTo>
                      <a:pt x="19150" y="13043"/>
                    </a:lnTo>
                    <a:lnTo>
                      <a:pt x="19248" y="12921"/>
                    </a:lnTo>
                    <a:lnTo>
                      <a:pt x="19248" y="12873"/>
                    </a:lnTo>
                    <a:lnTo>
                      <a:pt x="19248" y="12824"/>
                    </a:lnTo>
                    <a:lnTo>
                      <a:pt x="19223" y="12800"/>
                    </a:lnTo>
                    <a:lnTo>
                      <a:pt x="19102" y="12800"/>
                    </a:lnTo>
                    <a:lnTo>
                      <a:pt x="19053" y="12337"/>
                    </a:lnTo>
                    <a:lnTo>
                      <a:pt x="19029" y="11875"/>
                    </a:lnTo>
                    <a:lnTo>
                      <a:pt x="18980" y="10926"/>
                    </a:lnTo>
                    <a:lnTo>
                      <a:pt x="18980" y="10001"/>
                    </a:lnTo>
                    <a:lnTo>
                      <a:pt x="19004" y="9052"/>
                    </a:lnTo>
                    <a:lnTo>
                      <a:pt x="19004" y="8955"/>
                    </a:lnTo>
                    <a:lnTo>
                      <a:pt x="19077" y="7203"/>
                    </a:lnTo>
                    <a:lnTo>
                      <a:pt x="19150" y="5549"/>
                    </a:lnTo>
                    <a:lnTo>
                      <a:pt x="19175" y="3894"/>
                    </a:lnTo>
                    <a:lnTo>
                      <a:pt x="19223" y="2385"/>
                    </a:lnTo>
                    <a:lnTo>
                      <a:pt x="19248" y="1607"/>
                    </a:lnTo>
                    <a:lnTo>
                      <a:pt x="19223" y="1242"/>
                    </a:lnTo>
                    <a:lnTo>
                      <a:pt x="19199" y="852"/>
                    </a:lnTo>
                    <a:lnTo>
                      <a:pt x="19248" y="804"/>
                    </a:lnTo>
                    <a:lnTo>
                      <a:pt x="19272" y="755"/>
                    </a:lnTo>
                    <a:lnTo>
                      <a:pt x="19296" y="682"/>
                    </a:lnTo>
                    <a:lnTo>
                      <a:pt x="19296" y="609"/>
                    </a:lnTo>
                    <a:lnTo>
                      <a:pt x="19272" y="560"/>
                    </a:lnTo>
                    <a:lnTo>
                      <a:pt x="19223" y="512"/>
                    </a:lnTo>
                    <a:lnTo>
                      <a:pt x="19175" y="463"/>
                    </a:lnTo>
                    <a:lnTo>
                      <a:pt x="19102" y="439"/>
                    </a:lnTo>
                    <a:lnTo>
                      <a:pt x="18493" y="317"/>
                    </a:lnTo>
                    <a:lnTo>
                      <a:pt x="17885" y="268"/>
                    </a:lnTo>
                    <a:lnTo>
                      <a:pt x="17277" y="244"/>
                    </a:lnTo>
                    <a:lnTo>
                      <a:pt x="16644" y="244"/>
                    </a:lnTo>
                    <a:lnTo>
                      <a:pt x="15403" y="293"/>
                    </a:lnTo>
                    <a:lnTo>
                      <a:pt x="14187" y="293"/>
                    </a:lnTo>
                    <a:lnTo>
                      <a:pt x="12629" y="220"/>
                    </a:lnTo>
                    <a:lnTo>
                      <a:pt x="11072" y="122"/>
                    </a:lnTo>
                    <a:lnTo>
                      <a:pt x="9515" y="49"/>
                    </a:lnTo>
                    <a:lnTo>
                      <a:pt x="7958" y="1"/>
                    </a:ln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13" name="群組 12"/>
          <p:cNvGrpSpPr/>
          <p:nvPr/>
        </p:nvGrpSpPr>
        <p:grpSpPr>
          <a:xfrm>
            <a:off x="5170577" y="1021575"/>
            <a:ext cx="2286855" cy="2091322"/>
            <a:chOff x="5245145" y="4264164"/>
            <a:chExt cx="2286855" cy="2091322"/>
          </a:xfrm>
        </p:grpSpPr>
        <p:grpSp>
          <p:nvGrpSpPr>
            <p:cNvPr id="142" name="Group 169">
              <a:extLst>
                <a:ext uri="{FF2B5EF4-FFF2-40B4-BE49-F238E27FC236}">
                  <a16:creationId xmlns:a16="http://schemas.microsoft.com/office/drawing/2014/main" id="{FA844E5B-0A48-4687-BB32-3EF48BF33484}"/>
                </a:ext>
              </a:extLst>
            </p:cNvPr>
            <p:cNvGrpSpPr/>
            <p:nvPr/>
          </p:nvGrpSpPr>
          <p:grpSpPr>
            <a:xfrm>
              <a:off x="5245145" y="5504350"/>
              <a:ext cx="2286855" cy="851136"/>
              <a:chOff x="2971665" y="2891938"/>
              <a:chExt cx="3049139" cy="1134848"/>
            </a:xfrm>
          </p:grpSpPr>
          <p:sp>
            <p:nvSpPr>
              <p:cNvPr id="143" name="Rectangle 9">
                <a:extLst>
                  <a:ext uri="{FF2B5EF4-FFF2-40B4-BE49-F238E27FC236}">
                    <a16:creationId xmlns:a16="http://schemas.microsoft.com/office/drawing/2014/main" id="{1172FFAF-38D2-4032-8A35-F5E92B20E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1665" y="3213160"/>
                <a:ext cx="302608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zh-TW" altLang="en-US" sz="135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Open Sans" panose="020B0606030504020204" pitchFamily="34" charset="0"/>
                    <a:sym typeface="Montserrat-Regular" charset="0"/>
                  </a:rPr>
                  <a:t>提供生活情境所需的資源資訊</a:t>
                </a:r>
                <a:endParaRPr lang="en-US" altLang="zh-TW" sz="13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  <a:sym typeface="Montserrat-Regular" charset="0"/>
                </a:endParaRPr>
              </a:p>
              <a:p>
                <a:pPr algn="ctr"/>
                <a:r>
                  <a:rPr lang="zh-TW" altLang="en-US" sz="135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Open Sans" panose="020B0606030504020204" pitchFamily="34" charset="0"/>
                    <a:sym typeface="Montserrat-Regular" charset="0"/>
                  </a:rPr>
                  <a:t>如托育照顧、長者照護</a:t>
                </a:r>
                <a:endParaRPr lang="en-US" sz="13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  <a:sym typeface="Montserrat-Regular" charset="0"/>
                </a:endParaRPr>
              </a:p>
            </p:txBody>
          </p:sp>
          <p:sp>
            <p:nvSpPr>
              <p:cNvPr id="144" name="TextBox 172">
                <a:extLst>
                  <a:ext uri="{FF2B5EF4-FFF2-40B4-BE49-F238E27FC236}">
                    <a16:creationId xmlns:a16="http://schemas.microsoft.com/office/drawing/2014/main" id="{E1E12E3E-9BD6-4E36-B8F6-B03692239B89}"/>
                  </a:ext>
                </a:extLst>
              </p:cNvPr>
              <p:cNvSpPr txBox="1"/>
              <p:nvPr/>
            </p:nvSpPr>
            <p:spPr>
              <a:xfrm>
                <a:off x="3027437" y="2891938"/>
                <a:ext cx="2993367" cy="328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zh-TW" altLang="en-US" sz="1500" b="1" dirty="0">
                    <a:solidFill>
                      <a:schemeClr val="bg2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Open Sans" panose="020B0606030504020204" pitchFamily="34" charset="0"/>
                  </a:rPr>
                  <a:t>個管師資源</a:t>
                </a:r>
                <a:r>
                  <a:rPr lang="en-US" altLang="zh-TW" sz="1500" b="1" dirty="0">
                    <a:solidFill>
                      <a:schemeClr val="bg2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Open Sans" panose="020B0606030504020204" pitchFamily="34" charset="0"/>
                  </a:rPr>
                  <a:t>/</a:t>
                </a:r>
                <a:r>
                  <a:rPr lang="zh-TW" altLang="en-US" sz="1500" b="1" dirty="0">
                    <a:solidFill>
                      <a:schemeClr val="bg2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Open Sans" panose="020B0606030504020204" pitchFamily="34" charset="0"/>
                  </a:rPr>
                  <a:t>資訊服務</a:t>
                </a:r>
                <a:endParaRPr lang="en-US" sz="1500" b="1" dirty="0">
                  <a:solidFill>
                    <a:schemeClr val="bg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endParaRPr>
              </a:p>
            </p:txBody>
          </p:sp>
          <p:grpSp>
            <p:nvGrpSpPr>
              <p:cNvPr id="145" name="Group 173">
                <a:extLst>
                  <a:ext uri="{FF2B5EF4-FFF2-40B4-BE49-F238E27FC236}">
                    <a16:creationId xmlns:a16="http://schemas.microsoft.com/office/drawing/2014/main" id="{3349E67A-CDA0-483D-AB77-58F31C4AA8CE}"/>
                  </a:ext>
                </a:extLst>
              </p:cNvPr>
              <p:cNvGrpSpPr/>
              <p:nvPr/>
            </p:nvGrpSpPr>
            <p:grpSpPr>
              <a:xfrm>
                <a:off x="3802365" y="3900883"/>
                <a:ext cx="396027" cy="97716"/>
                <a:chOff x="3755387" y="5522105"/>
                <a:chExt cx="471168" cy="116257"/>
              </a:xfrm>
            </p:grpSpPr>
            <p:sp>
              <p:nvSpPr>
                <p:cNvPr id="146" name="AutoShape 21">
                  <a:extLst>
                    <a:ext uri="{FF2B5EF4-FFF2-40B4-BE49-F238E27FC236}">
                      <a16:creationId xmlns:a16="http://schemas.microsoft.com/office/drawing/2014/main" id="{3D327F63-CA00-440D-B4E1-138DA8F444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5387" y="5522105"/>
                  <a:ext cx="116259" cy="11625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8362" y="2163"/>
                      </a:moveTo>
                      <a:lnTo>
                        <a:pt x="18362" y="5400"/>
                      </a:lnTo>
                      <a:lnTo>
                        <a:pt x="16200" y="5400"/>
                      </a:lnTo>
                      <a:cubicBezTo>
                        <a:pt x="15551" y="5400"/>
                        <a:pt x="15119" y="5832"/>
                        <a:pt x="15119" y="6482"/>
                      </a:cubicBezTo>
                      <a:lnTo>
                        <a:pt x="15119" y="8638"/>
                      </a:lnTo>
                      <a:lnTo>
                        <a:pt x="18362" y="8638"/>
                      </a:lnTo>
                      <a:lnTo>
                        <a:pt x="18362" y="11881"/>
                      </a:lnTo>
                      <a:lnTo>
                        <a:pt x="15119" y="11881"/>
                      </a:lnTo>
                      <a:lnTo>
                        <a:pt x="15119" y="19438"/>
                      </a:lnTo>
                      <a:lnTo>
                        <a:pt x="11881" y="19438"/>
                      </a:lnTo>
                      <a:lnTo>
                        <a:pt x="11881" y="11881"/>
                      </a:lnTo>
                      <a:lnTo>
                        <a:pt x="9719" y="11881"/>
                      </a:lnTo>
                      <a:lnTo>
                        <a:pt x="9719" y="8638"/>
                      </a:lnTo>
                      <a:lnTo>
                        <a:pt x="11881" y="8638"/>
                      </a:lnTo>
                      <a:lnTo>
                        <a:pt x="11881" y="5938"/>
                      </a:lnTo>
                      <a:cubicBezTo>
                        <a:pt x="11881" y="3888"/>
                        <a:pt x="13606" y="2163"/>
                        <a:pt x="15662" y="2163"/>
                      </a:cubicBezTo>
                      <a:cubicBezTo>
                        <a:pt x="15662" y="2163"/>
                        <a:pt x="18362" y="2163"/>
                        <a:pt x="18362" y="2163"/>
                      </a:cubicBezTo>
                      <a:close/>
                      <a:moveTo>
                        <a:pt x="19438" y="0"/>
                      </a:moveTo>
                      <a:lnTo>
                        <a:pt x="2163" y="0"/>
                      </a:lnTo>
                      <a:cubicBezTo>
                        <a:pt x="971" y="0"/>
                        <a:pt x="0" y="971"/>
                        <a:pt x="0" y="2163"/>
                      </a:cubicBezTo>
                      <a:lnTo>
                        <a:pt x="0" y="19438"/>
                      </a:lnTo>
                      <a:cubicBezTo>
                        <a:pt x="0" y="20630"/>
                        <a:pt x="971" y="21600"/>
                        <a:pt x="2163" y="21600"/>
                      </a:cubicBezTo>
                      <a:lnTo>
                        <a:pt x="19438" y="21600"/>
                      </a:lnTo>
                      <a:cubicBezTo>
                        <a:pt x="20630" y="21600"/>
                        <a:pt x="21600" y="20630"/>
                        <a:pt x="21600" y="19438"/>
                      </a:cubicBezTo>
                      <a:lnTo>
                        <a:pt x="21600" y="2163"/>
                      </a:lnTo>
                      <a:cubicBezTo>
                        <a:pt x="21600" y="971"/>
                        <a:pt x="20630" y="0"/>
                        <a:pt x="19438" y="0"/>
                      </a:cubicBezTo>
                      <a:cubicBezTo>
                        <a:pt x="19438" y="0"/>
                        <a:pt x="19438" y="0"/>
                        <a:pt x="19438" y="0"/>
                      </a:cubicBezTo>
                      <a:close/>
                      <a:moveTo>
                        <a:pt x="19438" y="0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endParaRPr lang="en-US" sz="15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47" name="AutoShape 18">
                  <a:extLst>
                    <a:ext uri="{FF2B5EF4-FFF2-40B4-BE49-F238E27FC236}">
                      <a16:creationId xmlns:a16="http://schemas.microsoft.com/office/drawing/2014/main" id="{7C282A0D-68BE-43EA-8AA3-B19ECF4FA9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53447" y="5524934"/>
                  <a:ext cx="173108" cy="1105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574" h="21486">
                      <a:moveTo>
                        <a:pt x="21169" y="9121"/>
                      </a:moveTo>
                      <a:lnTo>
                        <a:pt x="19513" y="9121"/>
                      </a:lnTo>
                      <a:lnTo>
                        <a:pt x="19513" y="6544"/>
                      </a:lnTo>
                      <a:cubicBezTo>
                        <a:pt x="19513" y="6195"/>
                        <a:pt x="19331" y="5914"/>
                        <a:pt x="19108" y="5914"/>
                      </a:cubicBezTo>
                      <a:lnTo>
                        <a:pt x="17714" y="5914"/>
                      </a:lnTo>
                      <a:cubicBezTo>
                        <a:pt x="17491" y="5914"/>
                        <a:pt x="17309" y="6195"/>
                        <a:pt x="17309" y="6544"/>
                      </a:cubicBezTo>
                      <a:lnTo>
                        <a:pt x="17309" y="9121"/>
                      </a:lnTo>
                      <a:lnTo>
                        <a:pt x="15653" y="9121"/>
                      </a:lnTo>
                      <a:cubicBezTo>
                        <a:pt x="15428" y="9121"/>
                        <a:pt x="15247" y="9404"/>
                        <a:pt x="15247" y="9753"/>
                      </a:cubicBezTo>
                      <a:lnTo>
                        <a:pt x="15247" y="11921"/>
                      </a:lnTo>
                      <a:cubicBezTo>
                        <a:pt x="15247" y="12270"/>
                        <a:pt x="15428" y="12553"/>
                        <a:pt x="15653" y="12553"/>
                      </a:cubicBezTo>
                      <a:lnTo>
                        <a:pt x="17309" y="12553"/>
                      </a:lnTo>
                      <a:lnTo>
                        <a:pt x="17309" y="15130"/>
                      </a:lnTo>
                      <a:cubicBezTo>
                        <a:pt x="17309" y="15479"/>
                        <a:pt x="17491" y="15762"/>
                        <a:pt x="17714" y="15762"/>
                      </a:cubicBezTo>
                      <a:lnTo>
                        <a:pt x="19108" y="15762"/>
                      </a:lnTo>
                      <a:cubicBezTo>
                        <a:pt x="19331" y="15762"/>
                        <a:pt x="19513" y="15479"/>
                        <a:pt x="19513" y="15130"/>
                      </a:cubicBezTo>
                      <a:lnTo>
                        <a:pt x="19513" y="12553"/>
                      </a:lnTo>
                      <a:lnTo>
                        <a:pt x="21169" y="12553"/>
                      </a:lnTo>
                      <a:cubicBezTo>
                        <a:pt x="21393" y="12553"/>
                        <a:pt x="21574" y="12270"/>
                        <a:pt x="21574" y="11921"/>
                      </a:cubicBezTo>
                      <a:lnTo>
                        <a:pt x="21574" y="9753"/>
                      </a:lnTo>
                      <a:cubicBezTo>
                        <a:pt x="21574" y="9404"/>
                        <a:pt x="21393" y="9121"/>
                        <a:pt x="21169" y="9121"/>
                      </a:cubicBezTo>
                      <a:close/>
                      <a:moveTo>
                        <a:pt x="7107" y="9603"/>
                      </a:moveTo>
                      <a:lnTo>
                        <a:pt x="7107" y="12241"/>
                      </a:lnTo>
                      <a:cubicBezTo>
                        <a:pt x="7107" y="12637"/>
                        <a:pt x="7314" y="12960"/>
                        <a:pt x="7569" y="12960"/>
                      </a:cubicBezTo>
                      <a:lnTo>
                        <a:pt x="10940" y="12960"/>
                      </a:lnTo>
                      <a:cubicBezTo>
                        <a:pt x="10349" y="15563"/>
                        <a:pt x="8746" y="17430"/>
                        <a:pt x="6870" y="17408"/>
                      </a:cubicBezTo>
                      <a:cubicBezTo>
                        <a:pt x="4594" y="17382"/>
                        <a:pt x="2712" y="14548"/>
                        <a:pt x="2623" y="11008"/>
                      </a:cubicBezTo>
                      <a:cubicBezTo>
                        <a:pt x="2529" y="7212"/>
                        <a:pt x="4485" y="4078"/>
                        <a:pt x="6902" y="4078"/>
                      </a:cubicBezTo>
                      <a:cubicBezTo>
                        <a:pt x="8007" y="4078"/>
                        <a:pt x="9016" y="4733"/>
                        <a:pt x="9776" y="5808"/>
                      </a:cubicBezTo>
                      <a:cubicBezTo>
                        <a:pt x="9957" y="6063"/>
                        <a:pt x="10231" y="6064"/>
                        <a:pt x="10409" y="5804"/>
                      </a:cubicBezTo>
                      <a:lnTo>
                        <a:pt x="11647" y="3991"/>
                      </a:lnTo>
                      <a:cubicBezTo>
                        <a:pt x="11840" y="3707"/>
                        <a:pt x="11840" y="3228"/>
                        <a:pt x="11648" y="2944"/>
                      </a:cubicBezTo>
                      <a:cubicBezTo>
                        <a:pt x="10442" y="1165"/>
                        <a:pt x="8824" y="57"/>
                        <a:pt x="7040" y="2"/>
                      </a:cubicBezTo>
                      <a:cubicBezTo>
                        <a:pt x="3235" y="-114"/>
                        <a:pt x="27" y="4743"/>
                        <a:pt x="0" y="10667"/>
                      </a:cubicBezTo>
                      <a:cubicBezTo>
                        <a:pt x="-26" y="16636"/>
                        <a:pt x="3074" y="21486"/>
                        <a:pt x="6902" y="21486"/>
                      </a:cubicBezTo>
                      <a:cubicBezTo>
                        <a:pt x="10584" y="21486"/>
                        <a:pt x="13591" y="16999"/>
                        <a:pt x="13793" y="11347"/>
                      </a:cubicBezTo>
                      <a:cubicBezTo>
                        <a:pt x="13798" y="11277"/>
                        <a:pt x="13802" y="8882"/>
                        <a:pt x="13802" y="8882"/>
                      </a:cubicBezTo>
                      <a:lnTo>
                        <a:pt x="7569" y="8882"/>
                      </a:lnTo>
                      <a:cubicBezTo>
                        <a:pt x="7314" y="8882"/>
                        <a:pt x="7107" y="9205"/>
                        <a:pt x="7107" y="9603"/>
                      </a:cubicBezTo>
                      <a:close/>
                      <a:moveTo>
                        <a:pt x="7107" y="9603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endParaRPr lang="en-US" sz="15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</p:grpSp>
        <p:grpSp>
          <p:nvGrpSpPr>
            <p:cNvPr id="7" name="群組 6"/>
            <p:cNvGrpSpPr/>
            <p:nvPr/>
          </p:nvGrpSpPr>
          <p:grpSpPr>
            <a:xfrm>
              <a:off x="5741500" y="4264164"/>
              <a:ext cx="1012825" cy="1012825"/>
              <a:chOff x="5741500" y="4264164"/>
              <a:chExt cx="1012825" cy="1012825"/>
            </a:xfrm>
          </p:grpSpPr>
          <p:grpSp>
            <p:nvGrpSpPr>
              <p:cNvPr id="128" name="组合 36">
                <a:extLst>
                  <a:ext uri="{FF2B5EF4-FFF2-40B4-BE49-F238E27FC236}">
                    <a16:creationId xmlns:a16="http://schemas.microsoft.com/office/drawing/2014/main" id="{925AF5AD-E9B8-42A9-80B9-C674CBF86D48}"/>
                  </a:ext>
                </a:extLst>
              </p:cNvPr>
              <p:cNvGrpSpPr/>
              <p:nvPr/>
            </p:nvGrpSpPr>
            <p:grpSpPr>
              <a:xfrm>
                <a:off x="5741500" y="4264164"/>
                <a:ext cx="1012825" cy="1012825"/>
                <a:chOff x="7812088" y="4018208"/>
                <a:chExt cx="1012825" cy="1012825"/>
              </a:xfrm>
              <a:solidFill>
                <a:schemeClr val="tx2">
                  <a:lumMod val="60000"/>
                  <a:lumOff val="40000"/>
                </a:schemeClr>
              </a:solidFill>
            </p:grpSpPr>
            <p:sp>
              <p:nvSpPr>
                <p:cNvPr id="129" name="椭圆 25">
                  <a:extLst>
                    <a:ext uri="{FF2B5EF4-FFF2-40B4-BE49-F238E27FC236}">
                      <a16:creationId xmlns:a16="http://schemas.microsoft.com/office/drawing/2014/main" id="{92874B15-F62F-406A-A683-7E69304DFF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12088" y="4018208"/>
                  <a:ext cx="1012825" cy="1012825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zh-CN" sz="1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32" name="Rectangle 155">
                  <a:extLst>
                    <a:ext uri="{FF2B5EF4-FFF2-40B4-BE49-F238E27FC236}">
                      <a16:creationId xmlns:a16="http://schemas.microsoft.com/office/drawing/2014/main" id="{31C88366-FBC9-4A71-B134-8D0BD4B2A6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56373" y="4669759"/>
                  <a:ext cx="8017" cy="2814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zh-CN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</p:grpSp>
          <p:sp>
            <p:nvSpPr>
              <p:cNvPr id="150" name="Shape 869"/>
              <p:cNvSpPr/>
              <p:nvPr/>
            </p:nvSpPr>
            <p:spPr>
              <a:xfrm>
                <a:off x="5959912" y="4460213"/>
                <a:ext cx="576000" cy="576000"/>
              </a:xfrm>
              <a:custGeom>
                <a:avLst/>
                <a:gdLst/>
                <a:ahLst/>
                <a:cxnLst/>
                <a:rect l="0" t="0" r="0" b="0"/>
                <a:pathLst>
                  <a:path w="15817" h="18981" extrusionOk="0">
                    <a:moveTo>
                      <a:pt x="11364" y="1"/>
                    </a:moveTo>
                    <a:lnTo>
                      <a:pt x="11242" y="25"/>
                    </a:lnTo>
                    <a:lnTo>
                      <a:pt x="11169" y="74"/>
                    </a:lnTo>
                    <a:lnTo>
                      <a:pt x="11096" y="171"/>
                    </a:lnTo>
                    <a:lnTo>
                      <a:pt x="10780" y="731"/>
                    </a:lnTo>
                    <a:lnTo>
                      <a:pt x="10634" y="999"/>
                    </a:lnTo>
                    <a:lnTo>
                      <a:pt x="10537" y="1315"/>
                    </a:lnTo>
                    <a:lnTo>
                      <a:pt x="10512" y="1388"/>
                    </a:lnTo>
                    <a:lnTo>
                      <a:pt x="10537" y="1461"/>
                    </a:lnTo>
                    <a:lnTo>
                      <a:pt x="10585" y="1534"/>
                    </a:lnTo>
                    <a:lnTo>
                      <a:pt x="10634" y="1583"/>
                    </a:lnTo>
                    <a:lnTo>
                      <a:pt x="10707" y="1607"/>
                    </a:lnTo>
                    <a:lnTo>
                      <a:pt x="10804" y="1631"/>
                    </a:lnTo>
                    <a:lnTo>
                      <a:pt x="10877" y="1607"/>
                    </a:lnTo>
                    <a:lnTo>
                      <a:pt x="10950" y="1558"/>
                    </a:lnTo>
                    <a:lnTo>
                      <a:pt x="11145" y="1315"/>
                    </a:lnTo>
                    <a:lnTo>
                      <a:pt x="11291" y="1047"/>
                    </a:lnTo>
                    <a:lnTo>
                      <a:pt x="11510" y="731"/>
                    </a:lnTo>
                    <a:lnTo>
                      <a:pt x="11583" y="682"/>
                    </a:lnTo>
                    <a:lnTo>
                      <a:pt x="11656" y="609"/>
                    </a:lnTo>
                    <a:lnTo>
                      <a:pt x="11705" y="463"/>
                    </a:lnTo>
                    <a:lnTo>
                      <a:pt x="11729" y="342"/>
                    </a:lnTo>
                    <a:lnTo>
                      <a:pt x="11705" y="220"/>
                    </a:lnTo>
                    <a:lnTo>
                      <a:pt x="11656" y="123"/>
                    </a:lnTo>
                    <a:lnTo>
                      <a:pt x="11583" y="50"/>
                    </a:lnTo>
                    <a:lnTo>
                      <a:pt x="11486" y="25"/>
                    </a:lnTo>
                    <a:lnTo>
                      <a:pt x="11461" y="1"/>
                    </a:lnTo>
                    <a:close/>
                    <a:moveTo>
                      <a:pt x="3821" y="171"/>
                    </a:moveTo>
                    <a:lnTo>
                      <a:pt x="3748" y="196"/>
                    </a:lnTo>
                    <a:lnTo>
                      <a:pt x="3699" y="244"/>
                    </a:lnTo>
                    <a:lnTo>
                      <a:pt x="3651" y="317"/>
                    </a:lnTo>
                    <a:lnTo>
                      <a:pt x="3651" y="390"/>
                    </a:lnTo>
                    <a:lnTo>
                      <a:pt x="3651" y="463"/>
                    </a:lnTo>
                    <a:lnTo>
                      <a:pt x="3699" y="634"/>
                    </a:lnTo>
                    <a:lnTo>
                      <a:pt x="3772" y="804"/>
                    </a:lnTo>
                    <a:lnTo>
                      <a:pt x="3943" y="1120"/>
                    </a:lnTo>
                    <a:lnTo>
                      <a:pt x="4113" y="1461"/>
                    </a:lnTo>
                    <a:lnTo>
                      <a:pt x="4259" y="1802"/>
                    </a:lnTo>
                    <a:lnTo>
                      <a:pt x="4332" y="1923"/>
                    </a:lnTo>
                    <a:lnTo>
                      <a:pt x="4429" y="1996"/>
                    </a:lnTo>
                    <a:lnTo>
                      <a:pt x="4527" y="2021"/>
                    </a:lnTo>
                    <a:lnTo>
                      <a:pt x="4624" y="1996"/>
                    </a:lnTo>
                    <a:lnTo>
                      <a:pt x="4721" y="1972"/>
                    </a:lnTo>
                    <a:lnTo>
                      <a:pt x="4794" y="1899"/>
                    </a:lnTo>
                    <a:lnTo>
                      <a:pt x="4843" y="1777"/>
                    </a:lnTo>
                    <a:lnTo>
                      <a:pt x="4843" y="1656"/>
                    </a:lnTo>
                    <a:lnTo>
                      <a:pt x="4794" y="1461"/>
                    </a:lnTo>
                    <a:lnTo>
                      <a:pt x="4697" y="1266"/>
                    </a:lnTo>
                    <a:lnTo>
                      <a:pt x="4502" y="901"/>
                    </a:lnTo>
                    <a:lnTo>
                      <a:pt x="4283" y="536"/>
                    </a:lnTo>
                    <a:lnTo>
                      <a:pt x="4162" y="390"/>
                    </a:lnTo>
                    <a:lnTo>
                      <a:pt x="4040" y="244"/>
                    </a:lnTo>
                    <a:lnTo>
                      <a:pt x="3967" y="196"/>
                    </a:lnTo>
                    <a:lnTo>
                      <a:pt x="3894" y="171"/>
                    </a:lnTo>
                    <a:close/>
                    <a:moveTo>
                      <a:pt x="15452" y="4405"/>
                    </a:moveTo>
                    <a:lnTo>
                      <a:pt x="15379" y="4429"/>
                    </a:lnTo>
                    <a:lnTo>
                      <a:pt x="15306" y="4454"/>
                    </a:lnTo>
                    <a:lnTo>
                      <a:pt x="15135" y="4551"/>
                    </a:lnTo>
                    <a:lnTo>
                      <a:pt x="14941" y="4600"/>
                    </a:lnTo>
                    <a:lnTo>
                      <a:pt x="14551" y="4697"/>
                    </a:lnTo>
                    <a:lnTo>
                      <a:pt x="14357" y="4746"/>
                    </a:lnTo>
                    <a:lnTo>
                      <a:pt x="14162" y="4819"/>
                    </a:lnTo>
                    <a:lnTo>
                      <a:pt x="14016" y="4916"/>
                    </a:lnTo>
                    <a:lnTo>
                      <a:pt x="13870" y="5062"/>
                    </a:lnTo>
                    <a:lnTo>
                      <a:pt x="13822" y="5135"/>
                    </a:lnTo>
                    <a:lnTo>
                      <a:pt x="13822" y="5232"/>
                    </a:lnTo>
                    <a:lnTo>
                      <a:pt x="13846" y="5330"/>
                    </a:lnTo>
                    <a:lnTo>
                      <a:pt x="13895" y="5354"/>
                    </a:lnTo>
                    <a:lnTo>
                      <a:pt x="13943" y="5354"/>
                    </a:lnTo>
                    <a:lnTo>
                      <a:pt x="14138" y="5378"/>
                    </a:lnTo>
                    <a:lnTo>
                      <a:pt x="14357" y="5378"/>
                    </a:lnTo>
                    <a:lnTo>
                      <a:pt x="14600" y="5354"/>
                    </a:lnTo>
                    <a:lnTo>
                      <a:pt x="14819" y="5330"/>
                    </a:lnTo>
                    <a:lnTo>
                      <a:pt x="15038" y="5257"/>
                    </a:lnTo>
                    <a:lnTo>
                      <a:pt x="15257" y="5208"/>
                    </a:lnTo>
                    <a:lnTo>
                      <a:pt x="15452" y="5111"/>
                    </a:lnTo>
                    <a:lnTo>
                      <a:pt x="15646" y="5038"/>
                    </a:lnTo>
                    <a:lnTo>
                      <a:pt x="15719" y="4989"/>
                    </a:lnTo>
                    <a:lnTo>
                      <a:pt x="15768" y="4940"/>
                    </a:lnTo>
                    <a:lnTo>
                      <a:pt x="15817" y="4819"/>
                    </a:lnTo>
                    <a:lnTo>
                      <a:pt x="15792" y="4697"/>
                    </a:lnTo>
                    <a:lnTo>
                      <a:pt x="15768" y="4575"/>
                    </a:lnTo>
                    <a:lnTo>
                      <a:pt x="15671" y="4478"/>
                    </a:lnTo>
                    <a:lnTo>
                      <a:pt x="15573" y="4429"/>
                    </a:lnTo>
                    <a:lnTo>
                      <a:pt x="15452" y="4405"/>
                    </a:lnTo>
                    <a:close/>
                    <a:moveTo>
                      <a:pt x="317" y="4697"/>
                    </a:moveTo>
                    <a:lnTo>
                      <a:pt x="220" y="4721"/>
                    </a:lnTo>
                    <a:lnTo>
                      <a:pt x="122" y="4746"/>
                    </a:lnTo>
                    <a:lnTo>
                      <a:pt x="25" y="4794"/>
                    </a:lnTo>
                    <a:lnTo>
                      <a:pt x="1" y="4867"/>
                    </a:lnTo>
                    <a:lnTo>
                      <a:pt x="1" y="4965"/>
                    </a:lnTo>
                    <a:lnTo>
                      <a:pt x="49" y="5038"/>
                    </a:lnTo>
                    <a:lnTo>
                      <a:pt x="195" y="5184"/>
                    </a:lnTo>
                    <a:lnTo>
                      <a:pt x="390" y="5305"/>
                    </a:lnTo>
                    <a:lnTo>
                      <a:pt x="779" y="5524"/>
                    </a:lnTo>
                    <a:lnTo>
                      <a:pt x="1169" y="5743"/>
                    </a:lnTo>
                    <a:lnTo>
                      <a:pt x="1388" y="5841"/>
                    </a:lnTo>
                    <a:lnTo>
                      <a:pt x="1582" y="5938"/>
                    </a:lnTo>
                    <a:lnTo>
                      <a:pt x="1655" y="5962"/>
                    </a:lnTo>
                    <a:lnTo>
                      <a:pt x="1801" y="5962"/>
                    </a:lnTo>
                    <a:lnTo>
                      <a:pt x="1850" y="5938"/>
                    </a:lnTo>
                    <a:lnTo>
                      <a:pt x="1923" y="5841"/>
                    </a:lnTo>
                    <a:lnTo>
                      <a:pt x="1972" y="5743"/>
                    </a:lnTo>
                    <a:lnTo>
                      <a:pt x="1996" y="5622"/>
                    </a:lnTo>
                    <a:lnTo>
                      <a:pt x="1972" y="5476"/>
                    </a:lnTo>
                    <a:lnTo>
                      <a:pt x="1899" y="5378"/>
                    </a:lnTo>
                    <a:lnTo>
                      <a:pt x="1826" y="5330"/>
                    </a:lnTo>
                    <a:lnTo>
                      <a:pt x="1777" y="5305"/>
                    </a:lnTo>
                    <a:lnTo>
                      <a:pt x="1582" y="5208"/>
                    </a:lnTo>
                    <a:lnTo>
                      <a:pt x="1388" y="5111"/>
                    </a:lnTo>
                    <a:lnTo>
                      <a:pt x="974" y="4892"/>
                    </a:lnTo>
                    <a:lnTo>
                      <a:pt x="755" y="4794"/>
                    </a:lnTo>
                    <a:lnTo>
                      <a:pt x="536" y="4721"/>
                    </a:lnTo>
                    <a:lnTo>
                      <a:pt x="317" y="4697"/>
                    </a:lnTo>
                    <a:close/>
                    <a:moveTo>
                      <a:pt x="8809" y="6936"/>
                    </a:moveTo>
                    <a:lnTo>
                      <a:pt x="8736" y="6984"/>
                    </a:lnTo>
                    <a:lnTo>
                      <a:pt x="8663" y="7057"/>
                    </a:lnTo>
                    <a:lnTo>
                      <a:pt x="8566" y="7252"/>
                    </a:lnTo>
                    <a:lnTo>
                      <a:pt x="8468" y="7495"/>
                    </a:lnTo>
                    <a:lnTo>
                      <a:pt x="8420" y="7739"/>
                    </a:lnTo>
                    <a:lnTo>
                      <a:pt x="8395" y="7958"/>
                    </a:lnTo>
                    <a:lnTo>
                      <a:pt x="8395" y="8128"/>
                    </a:lnTo>
                    <a:lnTo>
                      <a:pt x="8322" y="8177"/>
                    </a:lnTo>
                    <a:lnTo>
                      <a:pt x="8201" y="8225"/>
                    </a:lnTo>
                    <a:lnTo>
                      <a:pt x="8079" y="8250"/>
                    </a:lnTo>
                    <a:lnTo>
                      <a:pt x="7982" y="8225"/>
                    </a:lnTo>
                    <a:lnTo>
                      <a:pt x="7909" y="8201"/>
                    </a:lnTo>
                    <a:lnTo>
                      <a:pt x="7982" y="8079"/>
                    </a:lnTo>
                    <a:lnTo>
                      <a:pt x="8055" y="7933"/>
                    </a:lnTo>
                    <a:lnTo>
                      <a:pt x="8103" y="7812"/>
                    </a:lnTo>
                    <a:lnTo>
                      <a:pt x="8103" y="7666"/>
                    </a:lnTo>
                    <a:lnTo>
                      <a:pt x="8103" y="7520"/>
                    </a:lnTo>
                    <a:lnTo>
                      <a:pt x="8055" y="7398"/>
                    </a:lnTo>
                    <a:lnTo>
                      <a:pt x="7957" y="7252"/>
                    </a:lnTo>
                    <a:lnTo>
                      <a:pt x="7836" y="7130"/>
                    </a:lnTo>
                    <a:lnTo>
                      <a:pt x="7763" y="7082"/>
                    </a:lnTo>
                    <a:lnTo>
                      <a:pt x="7617" y="7082"/>
                    </a:lnTo>
                    <a:lnTo>
                      <a:pt x="7544" y="7130"/>
                    </a:lnTo>
                    <a:lnTo>
                      <a:pt x="7446" y="7252"/>
                    </a:lnTo>
                    <a:lnTo>
                      <a:pt x="7373" y="7374"/>
                    </a:lnTo>
                    <a:lnTo>
                      <a:pt x="7325" y="7495"/>
                    </a:lnTo>
                    <a:lnTo>
                      <a:pt x="7300" y="7641"/>
                    </a:lnTo>
                    <a:lnTo>
                      <a:pt x="7300" y="7787"/>
                    </a:lnTo>
                    <a:lnTo>
                      <a:pt x="7300" y="7909"/>
                    </a:lnTo>
                    <a:lnTo>
                      <a:pt x="7325" y="8055"/>
                    </a:lnTo>
                    <a:lnTo>
                      <a:pt x="7373" y="8177"/>
                    </a:lnTo>
                    <a:lnTo>
                      <a:pt x="7179" y="8298"/>
                    </a:lnTo>
                    <a:lnTo>
                      <a:pt x="7081" y="8323"/>
                    </a:lnTo>
                    <a:lnTo>
                      <a:pt x="6984" y="8347"/>
                    </a:lnTo>
                    <a:lnTo>
                      <a:pt x="6911" y="8371"/>
                    </a:lnTo>
                    <a:lnTo>
                      <a:pt x="6814" y="8347"/>
                    </a:lnTo>
                    <a:lnTo>
                      <a:pt x="6692" y="8298"/>
                    </a:lnTo>
                    <a:lnTo>
                      <a:pt x="6570" y="8201"/>
                    </a:lnTo>
                    <a:lnTo>
                      <a:pt x="6497" y="8055"/>
                    </a:lnTo>
                    <a:lnTo>
                      <a:pt x="6449" y="7909"/>
                    </a:lnTo>
                    <a:lnTo>
                      <a:pt x="6449" y="7739"/>
                    </a:lnTo>
                    <a:lnTo>
                      <a:pt x="6497" y="7544"/>
                    </a:lnTo>
                    <a:lnTo>
                      <a:pt x="6497" y="7520"/>
                    </a:lnTo>
                    <a:lnTo>
                      <a:pt x="6473" y="7520"/>
                    </a:lnTo>
                    <a:lnTo>
                      <a:pt x="6449" y="7495"/>
                    </a:lnTo>
                    <a:lnTo>
                      <a:pt x="6424" y="7520"/>
                    </a:lnTo>
                    <a:lnTo>
                      <a:pt x="6327" y="7617"/>
                    </a:lnTo>
                    <a:lnTo>
                      <a:pt x="6254" y="7739"/>
                    </a:lnTo>
                    <a:lnTo>
                      <a:pt x="6230" y="7836"/>
                    </a:lnTo>
                    <a:lnTo>
                      <a:pt x="6206" y="7958"/>
                    </a:lnTo>
                    <a:lnTo>
                      <a:pt x="6206" y="8055"/>
                    </a:lnTo>
                    <a:lnTo>
                      <a:pt x="6206" y="8177"/>
                    </a:lnTo>
                    <a:lnTo>
                      <a:pt x="6254" y="8274"/>
                    </a:lnTo>
                    <a:lnTo>
                      <a:pt x="6303" y="8371"/>
                    </a:lnTo>
                    <a:lnTo>
                      <a:pt x="6376" y="8469"/>
                    </a:lnTo>
                    <a:lnTo>
                      <a:pt x="6449" y="8542"/>
                    </a:lnTo>
                    <a:lnTo>
                      <a:pt x="6546" y="8615"/>
                    </a:lnTo>
                    <a:lnTo>
                      <a:pt x="6643" y="8663"/>
                    </a:lnTo>
                    <a:lnTo>
                      <a:pt x="6765" y="8712"/>
                    </a:lnTo>
                    <a:lnTo>
                      <a:pt x="6862" y="8736"/>
                    </a:lnTo>
                    <a:lnTo>
                      <a:pt x="7008" y="8736"/>
                    </a:lnTo>
                    <a:lnTo>
                      <a:pt x="7130" y="8712"/>
                    </a:lnTo>
                    <a:lnTo>
                      <a:pt x="7349" y="8615"/>
                    </a:lnTo>
                    <a:lnTo>
                      <a:pt x="7592" y="8493"/>
                    </a:lnTo>
                    <a:lnTo>
                      <a:pt x="7690" y="8566"/>
                    </a:lnTo>
                    <a:lnTo>
                      <a:pt x="7836" y="8639"/>
                    </a:lnTo>
                    <a:lnTo>
                      <a:pt x="7982" y="8663"/>
                    </a:lnTo>
                    <a:lnTo>
                      <a:pt x="8128" y="8688"/>
                    </a:lnTo>
                    <a:lnTo>
                      <a:pt x="8225" y="8688"/>
                    </a:lnTo>
                    <a:lnTo>
                      <a:pt x="8347" y="8663"/>
                    </a:lnTo>
                    <a:lnTo>
                      <a:pt x="8566" y="8566"/>
                    </a:lnTo>
                    <a:lnTo>
                      <a:pt x="8639" y="8663"/>
                    </a:lnTo>
                    <a:lnTo>
                      <a:pt x="8736" y="8736"/>
                    </a:lnTo>
                    <a:lnTo>
                      <a:pt x="8833" y="8809"/>
                    </a:lnTo>
                    <a:lnTo>
                      <a:pt x="8931" y="8858"/>
                    </a:lnTo>
                    <a:lnTo>
                      <a:pt x="9174" y="8907"/>
                    </a:lnTo>
                    <a:lnTo>
                      <a:pt x="9417" y="8931"/>
                    </a:lnTo>
                    <a:lnTo>
                      <a:pt x="9661" y="8882"/>
                    </a:lnTo>
                    <a:lnTo>
                      <a:pt x="9880" y="8809"/>
                    </a:lnTo>
                    <a:lnTo>
                      <a:pt x="9977" y="8736"/>
                    </a:lnTo>
                    <a:lnTo>
                      <a:pt x="10074" y="8663"/>
                    </a:lnTo>
                    <a:lnTo>
                      <a:pt x="10172" y="8566"/>
                    </a:lnTo>
                    <a:lnTo>
                      <a:pt x="10269" y="8469"/>
                    </a:lnTo>
                    <a:lnTo>
                      <a:pt x="10293" y="8396"/>
                    </a:lnTo>
                    <a:lnTo>
                      <a:pt x="10293" y="8347"/>
                    </a:lnTo>
                    <a:lnTo>
                      <a:pt x="10269" y="8298"/>
                    </a:lnTo>
                    <a:lnTo>
                      <a:pt x="10245" y="8250"/>
                    </a:lnTo>
                    <a:lnTo>
                      <a:pt x="10172" y="8225"/>
                    </a:lnTo>
                    <a:lnTo>
                      <a:pt x="10123" y="8201"/>
                    </a:lnTo>
                    <a:lnTo>
                      <a:pt x="10001" y="8201"/>
                    </a:lnTo>
                    <a:lnTo>
                      <a:pt x="9782" y="8323"/>
                    </a:lnTo>
                    <a:lnTo>
                      <a:pt x="9563" y="8420"/>
                    </a:lnTo>
                    <a:lnTo>
                      <a:pt x="9442" y="8444"/>
                    </a:lnTo>
                    <a:lnTo>
                      <a:pt x="9344" y="8469"/>
                    </a:lnTo>
                    <a:lnTo>
                      <a:pt x="9223" y="8469"/>
                    </a:lnTo>
                    <a:lnTo>
                      <a:pt x="9101" y="8420"/>
                    </a:lnTo>
                    <a:lnTo>
                      <a:pt x="9004" y="8347"/>
                    </a:lnTo>
                    <a:lnTo>
                      <a:pt x="8931" y="8274"/>
                    </a:lnTo>
                    <a:lnTo>
                      <a:pt x="9052" y="8128"/>
                    </a:lnTo>
                    <a:lnTo>
                      <a:pt x="9150" y="7982"/>
                    </a:lnTo>
                    <a:lnTo>
                      <a:pt x="9247" y="7836"/>
                    </a:lnTo>
                    <a:lnTo>
                      <a:pt x="9296" y="7666"/>
                    </a:lnTo>
                    <a:lnTo>
                      <a:pt x="9320" y="7495"/>
                    </a:lnTo>
                    <a:lnTo>
                      <a:pt x="9296" y="7349"/>
                    </a:lnTo>
                    <a:lnTo>
                      <a:pt x="9247" y="7203"/>
                    </a:lnTo>
                    <a:lnTo>
                      <a:pt x="9150" y="7057"/>
                    </a:lnTo>
                    <a:lnTo>
                      <a:pt x="9052" y="6984"/>
                    </a:lnTo>
                    <a:lnTo>
                      <a:pt x="8955" y="6936"/>
                    </a:lnTo>
                    <a:close/>
                    <a:moveTo>
                      <a:pt x="1947" y="9710"/>
                    </a:moveTo>
                    <a:lnTo>
                      <a:pt x="1801" y="9758"/>
                    </a:lnTo>
                    <a:lnTo>
                      <a:pt x="1582" y="9856"/>
                    </a:lnTo>
                    <a:lnTo>
                      <a:pt x="1363" y="10002"/>
                    </a:lnTo>
                    <a:lnTo>
                      <a:pt x="925" y="10294"/>
                    </a:lnTo>
                    <a:lnTo>
                      <a:pt x="706" y="10415"/>
                    </a:lnTo>
                    <a:lnTo>
                      <a:pt x="585" y="10513"/>
                    </a:lnTo>
                    <a:lnTo>
                      <a:pt x="463" y="10610"/>
                    </a:lnTo>
                    <a:lnTo>
                      <a:pt x="366" y="10707"/>
                    </a:lnTo>
                    <a:lnTo>
                      <a:pt x="317" y="10829"/>
                    </a:lnTo>
                    <a:lnTo>
                      <a:pt x="317" y="10878"/>
                    </a:lnTo>
                    <a:lnTo>
                      <a:pt x="341" y="10926"/>
                    </a:lnTo>
                    <a:lnTo>
                      <a:pt x="366" y="10999"/>
                    </a:lnTo>
                    <a:lnTo>
                      <a:pt x="439" y="11048"/>
                    </a:lnTo>
                    <a:lnTo>
                      <a:pt x="536" y="11097"/>
                    </a:lnTo>
                    <a:lnTo>
                      <a:pt x="633" y="11097"/>
                    </a:lnTo>
                    <a:lnTo>
                      <a:pt x="755" y="11072"/>
                    </a:lnTo>
                    <a:lnTo>
                      <a:pt x="877" y="11048"/>
                    </a:lnTo>
                    <a:lnTo>
                      <a:pt x="1120" y="10926"/>
                    </a:lnTo>
                    <a:lnTo>
                      <a:pt x="1315" y="10829"/>
                    </a:lnTo>
                    <a:lnTo>
                      <a:pt x="1728" y="10610"/>
                    </a:lnTo>
                    <a:lnTo>
                      <a:pt x="1947" y="10488"/>
                    </a:lnTo>
                    <a:lnTo>
                      <a:pt x="2142" y="10342"/>
                    </a:lnTo>
                    <a:lnTo>
                      <a:pt x="2264" y="10245"/>
                    </a:lnTo>
                    <a:lnTo>
                      <a:pt x="2312" y="10123"/>
                    </a:lnTo>
                    <a:lnTo>
                      <a:pt x="2312" y="10002"/>
                    </a:lnTo>
                    <a:lnTo>
                      <a:pt x="2264" y="9880"/>
                    </a:lnTo>
                    <a:lnTo>
                      <a:pt x="2191" y="9783"/>
                    </a:lnTo>
                    <a:lnTo>
                      <a:pt x="2069" y="9734"/>
                    </a:lnTo>
                    <a:lnTo>
                      <a:pt x="1947" y="9710"/>
                    </a:lnTo>
                    <a:close/>
                    <a:moveTo>
                      <a:pt x="14065" y="10026"/>
                    </a:moveTo>
                    <a:lnTo>
                      <a:pt x="13895" y="10050"/>
                    </a:lnTo>
                    <a:lnTo>
                      <a:pt x="13846" y="10075"/>
                    </a:lnTo>
                    <a:lnTo>
                      <a:pt x="13797" y="10123"/>
                    </a:lnTo>
                    <a:lnTo>
                      <a:pt x="13773" y="10172"/>
                    </a:lnTo>
                    <a:lnTo>
                      <a:pt x="13749" y="10221"/>
                    </a:lnTo>
                    <a:lnTo>
                      <a:pt x="13773" y="10318"/>
                    </a:lnTo>
                    <a:lnTo>
                      <a:pt x="13797" y="10367"/>
                    </a:lnTo>
                    <a:lnTo>
                      <a:pt x="13846" y="10415"/>
                    </a:lnTo>
                    <a:lnTo>
                      <a:pt x="14138" y="10586"/>
                    </a:lnTo>
                    <a:lnTo>
                      <a:pt x="14454" y="10756"/>
                    </a:lnTo>
                    <a:lnTo>
                      <a:pt x="14624" y="10878"/>
                    </a:lnTo>
                    <a:lnTo>
                      <a:pt x="14819" y="10975"/>
                    </a:lnTo>
                    <a:lnTo>
                      <a:pt x="15014" y="11048"/>
                    </a:lnTo>
                    <a:lnTo>
                      <a:pt x="15208" y="11097"/>
                    </a:lnTo>
                    <a:lnTo>
                      <a:pt x="15379" y="11097"/>
                    </a:lnTo>
                    <a:lnTo>
                      <a:pt x="15427" y="11072"/>
                    </a:lnTo>
                    <a:lnTo>
                      <a:pt x="15500" y="11024"/>
                    </a:lnTo>
                    <a:lnTo>
                      <a:pt x="15573" y="10951"/>
                    </a:lnTo>
                    <a:lnTo>
                      <a:pt x="15598" y="10829"/>
                    </a:lnTo>
                    <a:lnTo>
                      <a:pt x="15598" y="10707"/>
                    </a:lnTo>
                    <a:lnTo>
                      <a:pt x="15549" y="10586"/>
                    </a:lnTo>
                    <a:lnTo>
                      <a:pt x="15500" y="10537"/>
                    </a:lnTo>
                    <a:lnTo>
                      <a:pt x="15452" y="10513"/>
                    </a:lnTo>
                    <a:lnTo>
                      <a:pt x="15379" y="10464"/>
                    </a:lnTo>
                    <a:lnTo>
                      <a:pt x="15306" y="10464"/>
                    </a:lnTo>
                    <a:lnTo>
                      <a:pt x="15135" y="10415"/>
                    </a:lnTo>
                    <a:lnTo>
                      <a:pt x="14965" y="10367"/>
                    </a:lnTo>
                    <a:lnTo>
                      <a:pt x="14600" y="10196"/>
                    </a:lnTo>
                    <a:lnTo>
                      <a:pt x="14430" y="10099"/>
                    </a:lnTo>
                    <a:lnTo>
                      <a:pt x="14260" y="10050"/>
                    </a:lnTo>
                    <a:lnTo>
                      <a:pt x="14065" y="10026"/>
                    </a:lnTo>
                    <a:close/>
                    <a:moveTo>
                      <a:pt x="8468" y="2605"/>
                    </a:moveTo>
                    <a:lnTo>
                      <a:pt x="8760" y="2629"/>
                    </a:lnTo>
                    <a:lnTo>
                      <a:pt x="9052" y="2678"/>
                    </a:lnTo>
                    <a:lnTo>
                      <a:pt x="9344" y="2726"/>
                    </a:lnTo>
                    <a:lnTo>
                      <a:pt x="9125" y="2799"/>
                    </a:lnTo>
                    <a:lnTo>
                      <a:pt x="9101" y="2824"/>
                    </a:lnTo>
                    <a:lnTo>
                      <a:pt x="9101" y="2848"/>
                    </a:lnTo>
                    <a:lnTo>
                      <a:pt x="9101" y="2872"/>
                    </a:lnTo>
                    <a:lnTo>
                      <a:pt x="9125" y="2897"/>
                    </a:lnTo>
                    <a:lnTo>
                      <a:pt x="9223" y="2945"/>
                    </a:lnTo>
                    <a:lnTo>
                      <a:pt x="9320" y="2970"/>
                    </a:lnTo>
                    <a:lnTo>
                      <a:pt x="9442" y="2945"/>
                    </a:lnTo>
                    <a:lnTo>
                      <a:pt x="9563" y="2921"/>
                    </a:lnTo>
                    <a:lnTo>
                      <a:pt x="9855" y="2872"/>
                    </a:lnTo>
                    <a:lnTo>
                      <a:pt x="10269" y="3043"/>
                    </a:lnTo>
                    <a:lnTo>
                      <a:pt x="10074" y="3067"/>
                    </a:lnTo>
                    <a:lnTo>
                      <a:pt x="9855" y="3116"/>
                    </a:lnTo>
                    <a:lnTo>
                      <a:pt x="9685" y="3189"/>
                    </a:lnTo>
                    <a:lnTo>
                      <a:pt x="9515" y="3262"/>
                    </a:lnTo>
                    <a:lnTo>
                      <a:pt x="9515" y="3286"/>
                    </a:lnTo>
                    <a:lnTo>
                      <a:pt x="9490" y="3310"/>
                    </a:lnTo>
                    <a:lnTo>
                      <a:pt x="9515" y="3335"/>
                    </a:lnTo>
                    <a:lnTo>
                      <a:pt x="9539" y="3359"/>
                    </a:lnTo>
                    <a:lnTo>
                      <a:pt x="9953" y="3335"/>
                    </a:lnTo>
                    <a:lnTo>
                      <a:pt x="10342" y="3310"/>
                    </a:lnTo>
                    <a:lnTo>
                      <a:pt x="10780" y="3310"/>
                    </a:lnTo>
                    <a:lnTo>
                      <a:pt x="11048" y="3505"/>
                    </a:lnTo>
                    <a:lnTo>
                      <a:pt x="10756" y="3578"/>
                    </a:lnTo>
                    <a:lnTo>
                      <a:pt x="10464" y="3675"/>
                    </a:lnTo>
                    <a:lnTo>
                      <a:pt x="10245" y="3797"/>
                    </a:lnTo>
                    <a:lnTo>
                      <a:pt x="10099" y="3918"/>
                    </a:lnTo>
                    <a:lnTo>
                      <a:pt x="10074" y="3943"/>
                    </a:lnTo>
                    <a:lnTo>
                      <a:pt x="10099" y="3943"/>
                    </a:lnTo>
                    <a:lnTo>
                      <a:pt x="10391" y="3918"/>
                    </a:lnTo>
                    <a:lnTo>
                      <a:pt x="10683" y="3870"/>
                    </a:lnTo>
                    <a:lnTo>
                      <a:pt x="10975" y="3821"/>
                    </a:lnTo>
                    <a:lnTo>
                      <a:pt x="11291" y="3773"/>
                    </a:lnTo>
                    <a:lnTo>
                      <a:pt x="11364" y="3773"/>
                    </a:lnTo>
                    <a:lnTo>
                      <a:pt x="11583" y="3967"/>
                    </a:lnTo>
                    <a:lnTo>
                      <a:pt x="11778" y="4186"/>
                    </a:lnTo>
                    <a:lnTo>
                      <a:pt x="11388" y="4210"/>
                    </a:lnTo>
                    <a:lnTo>
                      <a:pt x="10829" y="4259"/>
                    </a:lnTo>
                    <a:lnTo>
                      <a:pt x="10561" y="4283"/>
                    </a:lnTo>
                    <a:lnTo>
                      <a:pt x="10318" y="4381"/>
                    </a:lnTo>
                    <a:lnTo>
                      <a:pt x="10293" y="4405"/>
                    </a:lnTo>
                    <a:lnTo>
                      <a:pt x="10293" y="4429"/>
                    </a:lnTo>
                    <a:lnTo>
                      <a:pt x="10318" y="4454"/>
                    </a:lnTo>
                    <a:lnTo>
                      <a:pt x="10585" y="4527"/>
                    </a:lnTo>
                    <a:lnTo>
                      <a:pt x="11705" y="4527"/>
                    </a:lnTo>
                    <a:lnTo>
                      <a:pt x="11997" y="4502"/>
                    </a:lnTo>
                    <a:lnTo>
                      <a:pt x="12216" y="4867"/>
                    </a:lnTo>
                    <a:lnTo>
                      <a:pt x="11851" y="4867"/>
                    </a:lnTo>
                    <a:lnTo>
                      <a:pt x="11267" y="4892"/>
                    </a:lnTo>
                    <a:lnTo>
                      <a:pt x="10658" y="4940"/>
                    </a:lnTo>
                    <a:lnTo>
                      <a:pt x="10634" y="4940"/>
                    </a:lnTo>
                    <a:lnTo>
                      <a:pt x="10634" y="4965"/>
                    </a:lnTo>
                    <a:lnTo>
                      <a:pt x="10634" y="4989"/>
                    </a:lnTo>
                    <a:lnTo>
                      <a:pt x="10658" y="5013"/>
                    </a:lnTo>
                    <a:lnTo>
                      <a:pt x="10902" y="5086"/>
                    </a:lnTo>
                    <a:lnTo>
                      <a:pt x="11169" y="5111"/>
                    </a:lnTo>
                    <a:lnTo>
                      <a:pt x="12021" y="5111"/>
                    </a:lnTo>
                    <a:lnTo>
                      <a:pt x="12362" y="5135"/>
                    </a:lnTo>
                    <a:lnTo>
                      <a:pt x="12556" y="5622"/>
                    </a:lnTo>
                    <a:lnTo>
                      <a:pt x="11461" y="5622"/>
                    </a:lnTo>
                    <a:lnTo>
                      <a:pt x="11291" y="5646"/>
                    </a:lnTo>
                    <a:lnTo>
                      <a:pt x="11145" y="5695"/>
                    </a:lnTo>
                    <a:lnTo>
                      <a:pt x="10999" y="5768"/>
                    </a:lnTo>
                    <a:lnTo>
                      <a:pt x="10975" y="5792"/>
                    </a:lnTo>
                    <a:lnTo>
                      <a:pt x="10999" y="5841"/>
                    </a:lnTo>
                    <a:lnTo>
                      <a:pt x="11267" y="5889"/>
                    </a:lnTo>
                    <a:lnTo>
                      <a:pt x="11534" y="5889"/>
                    </a:lnTo>
                    <a:lnTo>
                      <a:pt x="12070" y="5914"/>
                    </a:lnTo>
                    <a:lnTo>
                      <a:pt x="12654" y="5938"/>
                    </a:lnTo>
                    <a:lnTo>
                      <a:pt x="12702" y="6060"/>
                    </a:lnTo>
                    <a:lnTo>
                      <a:pt x="12727" y="6181"/>
                    </a:lnTo>
                    <a:lnTo>
                      <a:pt x="12386" y="6181"/>
                    </a:lnTo>
                    <a:lnTo>
                      <a:pt x="11729" y="6254"/>
                    </a:lnTo>
                    <a:lnTo>
                      <a:pt x="11413" y="6279"/>
                    </a:lnTo>
                    <a:lnTo>
                      <a:pt x="11121" y="6352"/>
                    </a:lnTo>
                    <a:lnTo>
                      <a:pt x="11096" y="6352"/>
                    </a:lnTo>
                    <a:lnTo>
                      <a:pt x="11096" y="6376"/>
                    </a:lnTo>
                    <a:lnTo>
                      <a:pt x="11096" y="6400"/>
                    </a:lnTo>
                    <a:lnTo>
                      <a:pt x="11121" y="6425"/>
                    </a:lnTo>
                    <a:lnTo>
                      <a:pt x="11388" y="6473"/>
                    </a:lnTo>
                    <a:lnTo>
                      <a:pt x="11656" y="6498"/>
                    </a:lnTo>
                    <a:lnTo>
                      <a:pt x="12508" y="6498"/>
                    </a:lnTo>
                    <a:lnTo>
                      <a:pt x="12824" y="6522"/>
                    </a:lnTo>
                    <a:lnTo>
                      <a:pt x="12873" y="6838"/>
                    </a:lnTo>
                    <a:lnTo>
                      <a:pt x="12556" y="6838"/>
                    </a:lnTo>
                    <a:lnTo>
                      <a:pt x="12240" y="6863"/>
                    </a:lnTo>
                    <a:lnTo>
                      <a:pt x="11753" y="6887"/>
                    </a:lnTo>
                    <a:lnTo>
                      <a:pt x="11510" y="6911"/>
                    </a:lnTo>
                    <a:lnTo>
                      <a:pt x="11267" y="6936"/>
                    </a:lnTo>
                    <a:lnTo>
                      <a:pt x="11242" y="6936"/>
                    </a:lnTo>
                    <a:lnTo>
                      <a:pt x="11242" y="6960"/>
                    </a:lnTo>
                    <a:lnTo>
                      <a:pt x="11242" y="7009"/>
                    </a:lnTo>
                    <a:lnTo>
                      <a:pt x="11267" y="7009"/>
                    </a:lnTo>
                    <a:lnTo>
                      <a:pt x="11461" y="7082"/>
                    </a:lnTo>
                    <a:lnTo>
                      <a:pt x="11680" y="7130"/>
                    </a:lnTo>
                    <a:lnTo>
                      <a:pt x="12727" y="7130"/>
                    </a:lnTo>
                    <a:lnTo>
                      <a:pt x="12921" y="7106"/>
                    </a:lnTo>
                    <a:lnTo>
                      <a:pt x="12994" y="7593"/>
                    </a:lnTo>
                    <a:lnTo>
                      <a:pt x="12994" y="7593"/>
                    </a:lnTo>
                    <a:lnTo>
                      <a:pt x="12848" y="7568"/>
                    </a:lnTo>
                    <a:lnTo>
                      <a:pt x="12702" y="7568"/>
                    </a:lnTo>
                    <a:lnTo>
                      <a:pt x="12435" y="7593"/>
                    </a:lnTo>
                    <a:lnTo>
                      <a:pt x="11997" y="7593"/>
                    </a:lnTo>
                    <a:lnTo>
                      <a:pt x="11778" y="7617"/>
                    </a:lnTo>
                    <a:lnTo>
                      <a:pt x="11559" y="7690"/>
                    </a:lnTo>
                    <a:lnTo>
                      <a:pt x="11534" y="7690"/>
                    </a:lnTo>
                    <a:lnTo>
                      <a:pt x="11534" y="7739"/>
                    </a:lnTo>
                    <a:lnTo>
                      <a:pt x="11534" y="7763"/>
                    </a:lnTo>
                    <a:lnTo>
                      <a:pt x="11559" y="7787"/>
                    </a:lnTo>
                    <a:lnTo>
                      <a:pt x="11778" y="7836"/>
                    </a:lnTo>
                    <a:lnTo>
                      <a:pt x="11997" y="7860"/>
                    </a:lnTo>
                    <a:lnTo>
                      <a:pt x="12435" y="7860"/>
                    </a:lnTo>
                    <a:lnTo>
                      <a:pt x="12702" y="7885"/>
                    </a:lnTo>
                    <a:lnTo>
                      <a:pt x="12848" y="7885"/>
                    </a:lnTo>
                    <a:lnTo>
                      <a:pt x="12994" y="7860"/>
                    </a:lnTo>
                    <a:lnTo>
                      <a:pt x="12994" y="7909"/>
                    </a:lnTo>
                    <a:lnTo>
                      <a:pt x="12994" y="8250"/>
                    </a:lnTo>
                    <a:lnTo>
                      <a:pt x="12873" y="8201"/>
                    </a:lnTo>
                    <a:lnTo>
                      <a:pt x="12775" y="8201"/>
                    </a:lnTo>
                    <a:lnTo>
                      <a:pt x="12532" y="8177"/>
                    </a:lnTo>
                    <a:lnTo>
                      <a:pt x="12094" y="8177"/>
                    </a:lnTo>
                    <a:lnTo>
                      <a:pt x="11875" y="8201"/>
                    </a:lnTo>
                    <a:lnTo>
                      <a:pt x="11656" y="8250"/>
                    </a:lnTo>
                    <a:lnTo>
                      <a:pt x="11656" y="8274"/>
                    </a:lnTo>
                    <a:lnTo>
                      <a:pt x="11632" y="8298"/>
                    </a:lnTo>
                    <a:lnTo>
                      <a:pt x="11656" y="8298"/>
                    </a:lnTo>
                    <a:lnTo>
                      <a:pt x="11656" y="8323"/>
                    </a:lnTo>
                    <a:lnTo>
                      <a:pt x="12045" y="8396"/>
                    </a:lnTo>
                    <a:lnTo>
                      <a:pt x="12410" y="8444"/>
                    </a:lnTo>
                    <a:lnTo>
                      <a:pt x="12702" y="8469"/>
                    </a:lnTo>
                    <a:lnTo>
                      <a:pt x="12824" y="8493"/>
                    </a:lnTo>
                    <a:lnTo>
                      <a:pt x="12970" y="8469"/>
                    </a:lnTo>
                    <a:lnTo>
                      <a:pt x="12873" y="8858"/>
                    </a:lnTo>
                    <a:lnTo>
                      <a:pt x="12654" y="8809"/>
                    </a:lnTo>
                    <a:lnTo>
                      <a:pt x="12483" y="8785"/>
                    </a:lnTo>
                    <a:lnTo>
                      <a:pt x="12264" y="8736"/>
                    </a:lnTo>
                    <a:lnTo>
                      <a:pt x="11826" y="8736"/>
                    </a:lnTo>
                    <a:lnTo>
                      <a:pt x="11607" y="8809"/>
                    </a:lnTo>
                    <a:lnTo>
                      <a:pt x="11583" y="8834"/>
                    </a:lnTo>
                    <a:lnTo>
                      <a:pt x="11583" y="8858"/>
                    </a:lnTo>
                    <a:lnTo>
                      <a:pt x="11583" y="8882"/>
                    </a:lnTo>
                    <a:lnTo>
                      <a:pt x="11851" y="8882"/>
                    </a:lnTo>
                    <a:lnTo>
                      <a:pt x="12094" y="8931"/>
                    </a:lnTo>
                    <a:lnTo>
                      <a:pt x="12556" y="9053"/>
                    </a:lnTo>
                    <a:lnTo>
                      <a:pt x="12775" y="9126"/>
                    </a:lnTo>
                    <a:lnTo>
                      <a:pt x="12654" y="9345"/>
                    </a:lnTo>
                    <a:lnTo>
                      <a:pt x="12508" y="9296"/>
                    </a:lnTo>
                    <a:lnTo>
                      <a:pt x="12313" y="9272"/>
                    </a:lnTo>
                    <a:lnTo>
                      <a:pt x="12143" y="9223"/>
                    </a:lnTo>
                    <a:lnTo>
                      <a:pt x="11972" y="9199"/>
                    </a:lnTo>
                    <a:lnTo>
                      <a:pt x="11607" y="9199"/>
                    </a:lnTo>
                    <a:lnTo>
                      <a:pt x="11583" y="9223"/>
                    </a:lnTo>
                    <a:lnTo>
                      <a:pt x="11583" y="9247"/>
                    </a:lnTo>
                    <a:lnTo>
                      <a:pt x="11583" y="9272"/>
                    </a:lnTo>
                    <a:lnTo>
                      <a:pt x="11924" y="9418"/>
                    </a:lnTo>
                    <a:lnTo>
                      <a:pt x="12240" y="9564"/>
                    </a:lnTo>
                    <a:lnTo>
                      <a:pt x="12532" y="9637"/>
                    </a:lnTo>
                    <a:lnTo>
                      <a:pt x="12337" y="9929"/>
                    </a:lnTo>
                    <a:lnTo>
                      <a:pt x="12337" y="9977"/>
                    </a:lnTo>
                    <a:lnTo>
                      <a:pt x="12167" y="9904"/>
                    </a:lnTo>
                    <a:lnTo>
                      <a:pt x="11997" y="9880"/>
                    </a:lnTo>
                    <a:lnTo>
                      <a:pt x="11802" y="9831"/>
                    </a:lnTo>
                    <a:lnTo>
                      <a:pt x="11242" y="9831"/>
                    </a:lnTo>
                    <a:lnTo>
                      <a:pt x="11218" y="9856"/>
                    </a:lnTo>
                    <a:lnTo>
                      <a:pt x="11218" y="9880"/>
                    </a:lnTo>
                    <a:lnTo>
                      <a:pt x="11242" y="9880"/>
                    </a:lnTo>
                    <a:lnTo>
                      <a:pt x="11534" y="10002"/>
                    </a:lnTo>
                    <a:lnTo>
                      <a:pt x="11851" y="10123"/>
                    </a:lnTo>
                    <a:lnTo>
                      <a:pt x="12167" y="10245"/>
                    </a:lnTo>
                    <a:lnTo>
                      <a:pt x="11972" y="10513"/>
                    </a:lnTo>
                    <a:lnTo>
                      <a:pt x="11826" y="10488"/>
                    </a:lnTo>
                    <a:lnTo>
                      <a:pt x="11413" y="10391"/>
                    </a:lnTo>
                    <a:lnTo>
                      <a:pt x="11023" y="10342"/>
                    </a:lnTo>
                    <a:lnTo>
                      <a:pt x="10975" y="10342"/>
                    </a:lnTo>
                    <a:lnTo>
                      <a:pt x="10975" y="10367"/>
                    </a:lnTo>
                    <a:lnTo>
                      <a:pt x="10975" y="10391"/>
                    </a:lnTo>
                    <a:lnTo>
                      <a:pt x="10999" y="10440"/>
                    </a:lnTo>
                    <a:lnTo>
                      <a:pt x="11145" y="10537"/>
                    </a:lnTo>
                    <a:lnTo>
                      <a:pt x="11315" y="10610"/>
                    </a:lnTo>
                    <a:lnTo>
                      <a:pt x="11632" y="10732"/>
                    </a:lnTo>
                    <a:lnTo>
                      <a:pt x="11802" y="10780"/>
                    </a:lnTo>
                    <a:lnTo>
                      <a:pt x="11656" y="10999"/>
                    </a:lnTo>
                    <a:lnTo>
                      <a:pt x="11510" y="10951"/>
                    </a:lnTo>
                    <a:lnTo>
                      <a:pt x="11364" y="10926"/>
                    </a:lnTo>
                    <a:lnTo>
                      <a:pt x="11072" y="10853"/>
                    </a:lnTo>
                    <a:lnTo>
                      <a:pt x="10950" y="10853"/>
                    </a:lnTo>
                    <a:lnTo>
                      <a:pt x="10804" y="10902"/>
                    </a:lnTo>
                    <a:lnTo>
                      <a:pt x="10780" y="10926"/>
                    </a:lnTo>
                    <a:lnTo>
                      <a:pt x="10756" y="10951"/>
                    </a:lnTo>
                    <a:lnTo>
                      <a:pt x="10756" y="10999"/>
                    </a:lnTo>
                    <a:lnTo>
                      <a:pt x="10780" y="11048"/>
                    </a:lnTo>
                    <a:lnTo>
                      <a:pt x="10902" y="11121"/>
                    </a:lnTo>
                    <a:lnTo>
                      <a:pt x="11023" y="11170"/>
                    </a:lnTo>
                    <a:lnTo>
                      <a:pt x="11267" y="11243"/>
                    </a:lnTo>
                    <a:lnTo>
                      <a:pt x="11461" y="11291"/>
                    </a:lnTo>
                    <a:lnTo>
                      <a:pt x="11242" y="11583"/>
                    </a:lnTo>
                    <a:lnTo>
                      <a:pt x="11072" y="11535"/>
                    </a:lnTo>
                    <a:lnTo>
                      <a:pt x="10877" y="11535"/>
                    </a:lnTo>
                    <a:lnTo>
                      <a:pt x="10683" y="11583"/>
                    </a:lnTo>
                    <a:lnTo>
                      <a:pt x="10658" y="11608"/>
                    </a:lnTo>
                    <a:lnTo>
                      <a:pt x="10683" y="11632"/>
                    </a:lnTo>
                    <a:lnTo>
                      <a:pt x="10829" y="11681"/>
                    </a:lnTo>
                    <a:lnTo>
                      <a:pt x="10975" y="11729"/>
                    </a:lnTo>
                    <a:lnTo>
                      <a:pt x="11096" y="11778"/>
                    </a:lnTo>
                    <a:lnTo>
                      <a:pt x="10877" y="12143"/>
                    </a:lnTo>
                    <a:lnTo>
                      <a:pt x="10829" y="12118"/>
                    </a:lnTo>
                    <a:lnTo>
                      <a:pt x="10658" y="12045"/>
                    </a:lnTo>
                    <a:lnTo>
                      <a:pt x="10561" y="11997"/>
                    </a:lnTo>
                    <a:lnTo>
                      <a:pt x="10464" y="11972"/>
                    </a:lnTo>
                    <a:lnTo>
                      <a:pt x="10439" y="11997"/>
                    </a:lnTo>
                    <a:lnTo>
                      <a:pt x="10439" y="12045"/>
                    </a:lnTo>
                    <a:lnTo>
                      <a:pt x="10488" y="12118"/>
                    </a:lnTo>
                    <a:lnTo>
                      <a:pt x="10585" y="12191"/>
                    </a:lnTo>
                    <a:lnTo>
                      <a:pt x="10756" y="12313"/>
                    </a:lnTo>
                    <a:lnTo>
                      <a:pt x="10561" y="12654"/>
                    </a:lnTo>
                    <a:lnTo>
                      <a:pt x="10415" y="12629"/>
                    </a:lnTo>
                    <a:lnTo>
                      <a:pt x="10172" y="12629"/>
                    </a:lnTo>
                    <a:lnTo>
                      <a:pt x="10026" y="12654"/>
                    </a:lnTo>
                    <a:lnTo>
                      <a:pt x="10026" y="12678"/>
                    </a:lnTo>
                    <a:lnTo>
                      <a:pt x="10026" y="12702"/>
                    </a:lnTo>
                    <a:lnTo>
                      <a:pt x="10245" y="12800"/>
                    </a:lnTo>
                    <a:lnTo>
                      <a:pt x="10439" y="12897"/>
                    </a:lnTo>
                    <a:lnTo>
                      <a:pt x="10196" y="13384"/>
                    </a:lnTo>
                    <a:lnTo>
                      <a:pt x="9880" y="13384"/>
                    </a:lnTo>
                    <a:lnTo>
                      <a:pt x="9904" y="13432"/>
                    </a:lnTo>
                    <a:lnTo>
                      <a:pt x="10147" y="13505"/>
                    </a:lnTo>
                    <a:lnTo>
                      <a:pt x="10074" y="13700"/>
                    </a:lnTo>
                    <a:lnTo>
                      <a:pt x="10026" y="13895"/>
                    </a:lnTo>
                    <a:lnTo>
                      <a:pt x="9953" y="14284"/>
                    </a:lnTo>
                    <a:lnTo>
                      <a:pt x="9880" y="14673"/>
                    </a:lnTo>
                    <a:lnTo>
                      <a:pt x="9807" y="15087"/>
                    </a:lnTo>
                    <a:lnTo>
                      <a:pt x="9101" y="15111"/>
                    </a:lnTo>
                    <a:lnTo>
                      <a:pt x="9247" y="14673"/>
                    </a:lnTo>
                    <a:lnTo>
                      <a:pt x="9344" y="14235"/>
                    </a:lnTo>
                    <a:lnTo>
                      <a:pt x="9539" y="13359"/>
                    </a:lnTo>
                    <a:lnTo>
                      <a:pt x="9734" y="12459"/>
                    </a:lnTo>
                    <a:lnTo>
                      <a:pt x="9855" y="12021"/>
                    </a:lnTo>
                    <a:lnTo>
                      <a:pt x="9977" y="11583"/>
                    </a:lnTo>
                    <a:lnTo>
                      <a:pt x="10269" y="10659"/>
                    </a:lnTo>
                    <a:lnTo>
                      <a:pt x="10537" y="9734"/>
                    </a:lnTo>
                    <a:lnTo>
                      <a:pt x="10658" y="9320"/>
                    </a:lnTo>
                    <a:lnTo>
                      <a:pt x="10756" y="8858"/>
                    </a:lnTo>
                    <a:lnTo>
                      <a:pt x="10780" y="8639"/>
                    </a:lnTo>
                    <a:lnTo>
                      <a:pt x="10780" y="8396"/>
                    </a:lnTo>
                    <a:lnTo>
                      <a:pt x="10756" y="8177"/>
                    </a:lnTo>
                    <a:lnTo>
                      <a:pt x="10707" y="7958"/>
                    </a:lnTo>
                    <a:lnTo>
                      <a:pt x="10683" y="7933"/>
                    </a:lnTo>
                    <a:lnTo>
                      <a:pt x="10634" y="7933"/>
                    </a:lnTo>
                    <a:lnTo>
                      <a:pt x="10610" y="7958"/>
                    </a:lnTo>
                    <a:lnTo>
                      <a:pt x="10537" y="8177"/>
                    </a:lnTo>
                    <a:lnTo>
                      <a:pt x="10464" y="8420"/>
                    </a:lnTo>
                    <a:lnTo>
                      <a:pt x="10366" y="8882"/>
                    </a:lnTo>
                    <a:lnTo>
                      <a:pt x="10293" y="9369"/>
                    </a:lnTo>
                    <a:lnTo>
                      <a:pt x="10172" y="9831"/>
                    </a:lnTo>
                    <a:lnTo>
                      <a:pt x="9904" y="10756"/>
                    </a:lnTo>
                    <a:lnTo>
                      <a:pt x="9588" y="11656"/>
                    </a:lnTo>
                    <a:lnTo>
                      <a:pt x="9466" y="12094"/>
                    </a:lnTo>
                    <a:lnTo>
                      <a:pt x="9369" y="12532"/>
                    </a:lnTo>
                    <a:lnTo>
                      <a:pt x="9174" y="13384"/>
                    </a:lnTo>
                    <a:lnTo>
                      <a:pt x="8979" y="14260"/>
                    </a:lnTo>
                    <a:lnTo>
                      <a:pt x="8858" y="14698"/>
                    </a:lnTo>
                    <a:lnTo>
                      <a:pt x="8736" y="15111"/>
                    </a:lnTo>
                    <a:lnTo>
                      <a:pt x="8128" y="15136"/>
                    </a:lnTo>
                    <a:lnTo>
                      <a:pt x="7519" y="15087"/>
                    </a:lnTo>
                    <a:lnTo>
                      <a:pt x="7179" y="15063"/>
                    </a:lnTo>
                    <a:lnTo>
                      <a:pt x="7154" y="15038"/>
                    </a:lnTo>
                    <a:lnTo>
                      <a:pt x="7081" y="14698"/>
                    </a:lnTo>
                    <a:lnTo>
                      <a:pt x="7033" y="14357"/>
                    </a:lnTo>
                    <a:lnTo>
                      <a:pt x="6935" y="13651"/>
                    </a:lnTo>
                    <a:lnTo>
                      <a:pt x="6765" y="12605"/>
                    </a:lnTo>
                    <a:lnTo>
                      <a:pt x="6570" y="11583"/>
                    </a:lnTo>
                    <a:lnTo>
                      <a:pt x="6230" y="9880"/>
                    </a:lnTo>
                    <a:lnTo>
                      <a:pt x="6060" y="9028"/>
                    </a:lnTo>
                    <a:lnTo>
                      <a:pt x="5841" y="8177"/>
                    </a:lnTo>
                    <a:lnTo>
                      <a:pt x="5816" y="8152"/>
                    </a:lnTo>
                    <a:lnTo>
                      <a:pt x="5768" y="8128"/>
                    </a:lnTo>
                    <a:lnTo>
                      <a:pt x="5743" y="8128"/>
                    </a:lnTo>
                    <a:lnTo>
                      <a:pt x="5695" y="8152"/>
                    </a:lnTo>
                    <a:lnTo>
                      <a:pt x="5646" y="8298"/>
                    </a:lnTo>
                    <a:lnTo>
                      <a:pt x="5646" y="8420"/>
                    </a:lnTo>
                    <a:lnTo>
                      <a:pt x="5646" y="8542"/>
                    </a:lnTo>
                    <a:lnTo>
                      <a:pt x="5646" y="8663"/>
                    </a:lnTo>
                    <a:lnTo>
                      <a:pt x="5719" y="8931"/>
                    </a:lnTo>
                    <a:lnTo>
                      <a:pt x="5768" y="9199"/>
                    </a:lnTo>
                    <a:lnTo>
                      <a:pt x="5865" y="9734"/>
                    </a:lnTo>
                    <a:lnTo>
                      <a:pt x="5962" y="10245"/>
                    </a:lnTo>
                    <a:lnTo>
                      <a:pt x="6035" y="10780"/>
                    </a:lnTo>
                    <a:lnTo>
                      <a:pt x="6133" y="11316"/>
                    </a:lnTo>
                    <a:lnTo>
                      <a:pt x="6327" y="12337"/>
                    </a:lnTo>
                    <a:lnTo>
                      <a:pt x="6522" y="13384"/>
                    </a:lnTo>
                    <a:lnTo>
                      <a:pt x="6570" y="13773"/>
                    </a:lnTo>
                    <a:lnTo>
                      <a:pt x="6619" y="14211"/>
                    </a:lnTo>
                    <a:lnTo>
                      <a:pt x="6668" y="14625"/>
                    </a:lnTo>
                    <a:lnTo>
                      <a:pt x="6716" y="14819"/>
                    </a:lnTo>
                    <a:lnTo>
                      <a:pt x="6765" y="15014"/>
                    </a:lnTo>
                    <a:lnTo>
                      <a:pt x="6497" y="15038"/>
                    </a:lnTo>
                    <a:lnTo>
                      <a:pt x="6473" y="14625"/>
                    </a:lnTo>
                    <a:lnTo>
                      <a:pt x="6400" y="14235"/>
                    </a:lnTo>
                    <a:lnTo>
                      <a:pt x="6279" y="13846"/>
                    </a:lnTo>
                    <a:lnTo>
                      <a:pt x="6133" y="13481"/>
                    </a:lnTo>
                    <a:lnTo>
                      <a:pt x="5938" y="13116"/>
                    </a:lnTo>
                    <a:lnTo>
                      <a:pt x="5743" y="12775"/>
                    </a:lnTo>
                    <a:lnTo>
                      <a:pt x="5281" y="12070"/>
                    </a:lnTo>
                    <a:lnTo>
                      <a:pt x="4746" y="11267"/>
                    </a:lnTo>
                    <a:lnTo>
                      <a:pt x="4210" y="10415"/>
                    </a:lnTo>
                    <a:lnTo>
                      <a:pt x="3967" y="9977"/>
                    </a:lnTo>
                    <a:lnTo>
                      <a:pt x="3724" y="9539"/>
                    </a:lnTo>
                    <a:lnTo>
                      <a:pt x="3529" y="9077"/>
                    </a:lnTo>
                    <a:lnTo>
                      <a:pt x="3359" y="8615"/>
                    </a:lnTo>
                    <a:lnTo>
                      <a:pt x="3286" y="8396"/>
                    </a:lnTo>
                    <a:lnTo>
                      <a:pt x="3261" y="8152"/>
                    </a:lnTo>
                    <a:lnTo>
                      <a:pt x="3237" y="7909"/>
                    </a:lnTo>
                    <a:lnTo>
                      <a:pt x="3237" y="7666"/>
                    </a:lnTo>
                    <a:lnTo>
                      <a:pt x="3261" y="7155"/>
                    </a:lnTo>
                    <a:lnTo>
                      <a:pt x="3310" y="6668"/>
                    </a:lnTo>
                    <a:lnTo>
                      <a:pt x="3334" y="6376"/>
                    </a:lnTo>
                    <a:lnTo>
                      <a:pt x="3407" y="6108"/>
                    </a:lnTo>
                    <a:lnTo>
                      <a:pt x="3480" y="5841"/>
                    </a:lnTo>
                    <a:lnTo>
                      <a:pt x="3578" y="5597"/>
                    </a:lnTo>
                    <a:lnTo>
                      <a:pt x="3699" y="5354"/>
                    </a:lnTo>
                    <a:lnTo>
                      <a:pt x="3845" y="5111"/>
                    </a:lnTo>
                    <a:lnTo>
                      <a:pt x="4016" y="4892"/>
                    </a:lnTo>
                    <a:lnTo>
                      <a:pt x="4186" y="4673"/>
                    </a:lnTo>
                    <a:lnTo>
                      <a:pt x="4648" y="4162"/>
                    </a:lnTo>
                    <a:lnTo>
                      <a:pt x="5062" y="3748"/>
                    </a:lnTo>
                    <a:lnTo>
                      <a:pt x="5403" y="3432"/>
                    </a:lnTo>
                    <a:lnTo>
                      <a:pt x="5743" y="3189"/>
                    </a:lnTo>
                    <a:lnTo>
                      <a:pt x="6060" y="3018"/>
                    </a:lnTo>
                    <a:lnTo>
                      <a:pt x="6352" y="2872"/>
                    </a:lnTo>
                    <a:lnTo>
                      <a:pt x="6668" y="2775"/>
                    </a:lnTo>
                    <a:lnTo>
                      <a:pt x="6984" y="2702"/>
                    </a:lnTo>
                    <a:lnTo>
                      <a:pt x="7276" y="2653"/>
                    </a:lnTo>
                    <a:lnTo>
                      <a:pt x="7568" y="2629"/>
                    </a:lnTo>
                    <a:lnTo>
                      <a:pt x="7860" y="2605"/>
                    </a:lnTo>
                    <a:close/>
                    <a:moveTo>
                      <a:pt x="6716" y="15525"/>
                    </a:moveTo>
                    <a:lnTo>
                      <a:pt x="6619" y="15720"/>
                    </a:lnTo>
                    <a:lnTo>
                      <a:pt x="6352" y="16158"/>
                    </a:lnTo>
                    <a:lnTo>
                      <a:pt x="6279" y="16109"/>
                    </a:lnTo>
                    <a:lnTo>
                      <a:pt x="6230" y="16060"/>
                    </a:lnTo>
                    <a:lnTo>
                      <a:pt x="6206" y="15963"/>
                    </a:lnTo>
                    <a:lnTo>
                      <a:pt x="6206" y="15866"/>
                    </a:lnTo>
                    <a:lnTo>
                      <a:pt x="6206" y="15768"/>
                    </a:lnTo>
                    <a:lnTo>
                      <a:pt x="6230" y="15695"/>
                    </a:lnTo>
                    <a:lnTo>
                      <a:pt x="6279" y="15598"/>
                    </a:lnTo>
                    <a:lnTo>
                      <a:pt x="6327" y="15549"/>
                    </a:lnTo>
                    <a:lnTo>
                      <a:pt x="6595" y="15525"/>
                    </a:lnTo>
                    <a:close/>
                    <a:moveTo>
                      <a:pt x="6887" y="15525"/>
                    </a:moveTo>
                    <a:lnTo>
                      <a:pt x="7276" y="15549"/>
                    </a:lnTo>
                    <a:lnTo>
                      <a:pt x="7641" y="15598"/>
                    </a:lnTo>
                    <a:lnTo>
                      <a:pt x="8225" y="15647"/>
                    </a:lnTo>
                    <a:lnTo>
                      <a:pt x="8809" y="15671"/>
                    </a:lnTo>
                    <a:lnTo>
                      <a:pt x="8541" y="15963"/>
                    </a:lnTo>
                    <a:lnTo>
                      <a:pt x="8298" y="16255"/>
                    </a:lnTo>
                    <a:lnTo>
                      <a:pt x="7909" y="16231"/>
                    </a:lnTo>
                    <a:lnTo>
                      <a:pt x="8249" y="15744"/>
                    </a:lnTo>
                    <a:lnTo>
                      <a:pt x="8249" y="15720"/>
                    </a:lnTo>
                    <a:lnTo>
                      <a:pt x="8225" y="15695"/>
                    </a:lnTo>
                    <a:lnTo>
                      <a:pt x="8201" y="15671"/>
                    </a:lnTo>
                    <a:lnTo>
                      <a:pt x="8176" y="15695"/>
                    </a:lnTo>
                    <a:lnTo>
                      <a:pt x="7690" y="16231"/>
                    </a:lnTo>
                    <a:lnTo>
                      <a:pt x="7179" y="16182"/>
                    </a:lnTo>
                    <a:lnTo>
                      <a:pt x="7325" y="15939"/>
                    </a:lnTo>
                    <a:lnTo>
                      <a:pt x="7471" y="15671"/>
                    </a:lnTo>
                    <a:lnTo>
                      <a:pt x="7471" y="15647"/>
                    </a:lnTo>
                    <a:lnTo>
                      <a:pt x="7446" y="15622"/>
                    </a:lnTo>
                    <a:lnTo>
                      <a:pt x="7422" y="15647"/>
                    </a:lnTo>
                    <a:lnTo>
                      <a:pt x="7203" y="15890"/>
                    </a:lnTo>
                    <a:lnTo>
                      <a:pt x="6935" y="16182"/>
                    </a:lnTo>
                    <a:lnTo>
                      <a:pt x="6741" y="16206"/>
                    </a:lnTo>
                    <a:lnTo>
                      <a:pt x="6570" y="16255"/>
                    </a:lnTo>
                    <a:lnTo>
                      <a:pt x="6668" y="16060"/>
                    </a:lnTo>
                    <a:lnTo>
                      <a:pt x="6814" y="15817"/>
                    </a:lnTo>
                    <a:lnTo>
                      <a:pt x="6862" y="15671"/>
                    </a:lnTo>
                    <a:lnTo>
                      <a:pt x="6887" y="15525"/>
                    </a:lnTo>
                    <a:close/>
                    <a:moveTo>
                      <a:pt x="9661" y="15622"/>
                    </a:moveTo>
                    <a:lnTo>
                      <a:pt x="9734" y="15671"/>
                    </a:lnTo>
                    <a:lnTo>
                      <a:pt x="9807" y="15695"/>
                    </a:lnTo>
                    <a:lnTo>
                      <a:pt x="9953" y="15695"/>
                    </a:lnTo>
                    <a:lnTo>
                      <a:pt x="9782" y="15793"/>
                    </a:lnTo>
                    <a:lnTo>
                      <a:pt x="9661" y="15939"/>
                    </a:lnTo>
                    <a:lnTo>
                      <a:pt x="9539" y="16085"/>
                    </a:lnTo>
                    <a:lnTo>
                      <a:pt x="9417" y="16279"/>
                    </a:lnTo>
                    <a:lnTo>
                      <a:pt x="9271" y="16279"/>
                    </a:lnTo>
                    <a:lnTo>
                      <a:pt x="9612" y="15817"/>
                    </a:lnTo>
                    <a:lnTo>
                      <a:pt x="9612" y="15793"/>
                    </a:lnTo>
                    <a:lnTo>
                      <a:pt x="9612" y="15768"/>
                    </a:lnTo>
                    <a:lnTo>
                      <a:pt x="9563" y="15768"/>
                    </a:lnTo>
                    <a:lnTo>
                      <a:pt x="9320" y="16012"/>
                    </a:lnTo>
                    <a:lnTo>
                      <a:pt x="9077" y="16255"/>
                    </a:lnTo>
                    <a:lnTo>
                      <a:pt x="8517" y="16255"/>
                    </a:lnTo>
                    <a:lnTo>
                      <a:pt x="8882" y="15720"/>
                    </a:lnTo>
                    <a:lnTo>
                      <a:pt x="8906" y="15695"/>
                    </a:lnTo>
                    <a:lnTo>
                      <a:pt x="8882" y="15671"/>
                    </a:lnTo>
                    <a:lnTo>
                      <a:pt x="9271" y="15671"/>
                    </a:lnTo>
                    <a:lnTo>
                      <a:pt x="9661" y="15622"/>
                    </a:lnTo>
                    <a:close/>
                    <a:moveTo>
                      <a:pt x="10074" y="15768"/>
                    </a:moveTo>
                    <a:lnTo>
                      <a:pt x="10074" y="15841"/>
                    </a:lnTo>
                    <a:lnTo>
                      <a:pt x="10099" y="15939"/>
                    </a:lnTo>
                    <a:lnTo>
                      <a:pt x="10074" y="16060"/>
                    </a:lnTo>
                    <a:lnTo>
                      <a:pt x="10050" y="16182"/>
                    </a:lnTo>
                    <a:lnTo>
                      <a:pt x="9977" y="16304"/>
                    </a:lnTo>
                    <a:lnTo>
                      <a:pt x="9758" y="16279"/>
                    </a:lnTo>
                    <a:lnTo>
                      <a:pt x="9880" y="16012"/>
                    </a:lnTo>
                    <a:lnTo>
                      <a:pt x="9977" y="15890"/>
                    </a:lnTo>
                    <a:lnTo>
                      <a:pt x="10074" y="15768"/>
                    </a:lnTo>
                    <a:close/>
                    <a:moveTo>
                      <a:pt x="6522" y="16571"/>
                    </a:moveTo>
                    <a:lnTo>
                      <a:pt x="6595" y="16620"/>
                    </a:lnTo>
                    <a:lnTo>
                      <a:pt x="6424" y="16888"/>
                    </a:lnTo>
                    <a:lnTo>
                      <a:pt x="6376" y="17034"/>
                    </a:lnTo>
                    <a:lnTo>
                      <a:pt x="6327" y="17180"/>
                    </a:lnTo>
                    <a:lnTo>
                      <a:pt x="6254" y="17082"/>
                    </a:lnTo>
                    <a:lnTo>
                      <a:pt x="6230" y="16985"/>
                    </a:lnTo>
                    <a:lnTo>
                      <a:pt x="6206" y="16912"/>
                    </a:lnTo>
                    <a:lnTo>
                      <a:pt x="6230" y="16815"/>
                    </a:lnTo>
                    <a:lnTo>
                      <a:pt x="6254" y="16839"/>
                    </a:lnTo>
                    <a:lnTo>
                      <a:pt x="6303" y="16839"/>
                    </a:lnTo>
                    <a:lnTo>
                      <a:pt x="6352" y="16815"/>
                    </a:lnTo>
                    <a:lnTo>
                      <a:pt x="6376" y="16766"/>
                    </a:lnTo>
                    <a:lnTo>
                      <a:pt x="6424" y="16596"/>
                    </a:lnTo>
                    <a:lnTo>
                      <a:pt x="6449" y="16596"/>
                    </a:lnTo>
                    <a:lnTo>
                      <a:pt x="6522" y="16571"/>
                    </a:lnTo>
                    <a:close/>
                    <a:moveTo>
                      <a:pt x="7884" y="16693"/>
                    </a:moveTo>
                    <a:lnTo>
                      <a:pt x="7957" y="16717"/>
                    </a:lnTo>
                    <a:lnTo>
                      <a:pt x="7787" y="16985"/>
                    </a:lnTo>
                    <a:lnTo>
                      <a:pt x="7617" y="17253"/>
                    </a:lnTo>
                    <a:lnTo>
                      <a:pt x="7592" y="17326"/>
                    </a:lnTo>
                    <a:lnTo>
                      <a:pt x="7300" y="17326"/>
                    </a:lnTo>
                    <a:lnTo>
                      <a:pt x="7398" y="17107"/>
                    </a:lnTo>
                    <a:lnTo>
                      <a:pt x="7519" y="16888"/>
                    </a:lnTo>
                    <a:lnTo>
                      <a:pt x="7617" y="16717"/>
                    </a:lnTo>
                    <a:lnTo>
                      <a:pt x="7884" y="16693"/>
                    </a:lnTo>
                    <a:close/>
                    <a:moveTo>
                      <a:pt x="8225" y="16717"/>
                    </a:moveTo>
                    <a:lnTo>
                      <a:pt x="8736" y="16742"/>
                    </a:lnTo>
                    <a:lnTo>
                      <a:pt x="8541" y="17034"/>
                    </a:lnTo>
                    <a:lnTo>
                      <a:pt x="8371" y="17326"/>
                    </a:lnTo>
                    <a:lnTo>
                      <a:pt x="7909" y="17326"/>
                    </a:lnTo>
                    <a:lnTo>
                      <a:pt x="7933" y="17277"/>
                    </a:lnTo>
                    <a:lnTo>
                      <a:pt x="8225" y="16717"/>
                    </a:lnTo>
                    <a:close/>
                    <a:moveTo>
                      <a:pt x="9223" y="16742"/>
                    </a:moveTo>
                    <a:lnTo>
                      <a:pt x="8979" y="17350"/>
                    </a:lnTo>
                    <a:lnTo>
                      <a:pt x="8663" y="17350"/>
                    </a:lnTo>
                    <a:lnTo>
                      <a:pt x="8979" y="16742"/>
                    </a:lnTo>
                    <a:close/>
                    <a:moveTo>
                      <a:pt x="9928" y="16742"/>
                    </a:moveTo>
                    <a:lnTo>
                      <a:pt x="9661" y="17253"/>
                    </a:lnTo>
                    <a:lnTo>
                      <a:pt x="9612" y="17350"/>
                    </a:lnTo>
                    <a:lnTo>
                      <a:pt x="9320" y="17350"/>
                    </a:lnTo>
                    <a:lnTo>
                      <a:pt x="9563" y="16742"/>
                    </a:lnTo>
                    <a:close/>
                    <a:moveTo>
                      <a:pt x="10147" y="16839"/>
                    </a:moveTo>
                    <a:lnTo>
                      <a:pt x="10220" y="16961"/>
                    </a:lnTo>
                    <a:lnTo>
                      <a:pt x="10245" y="17107"/>
                    </a:lnTo>
                    <a:lnTo>
                      <a:pt x="10220" y="17228"/>
                    </a:lnTo>
                    <a:lnTo>
                      <a:pt x="10147" y="17350"/>
                    </a:lnTo>
                    <a:lnTo>
                      <a:pt x="9928" y="17350"/>
                    </a:lnTo>
                    <a:lnTo>
                      <a:pt x="9953" y="17277"/>
                    </a:lnTo>
                    <a:lnTo>
                      <a:pt x="10050" y="17082"/>
                    </a:lnTo>
                    <a:lnTo>
                      <a:pt x="10147" y="16839"/>
                    </a:lnTo>
                    <a:close/>
                    <a:moveTo>
                      <a:pt x="6862" y="16693"/>
                    </a:moveTo>
                    <a:lnTo>
                      <a:pt x="7081" y="16717"/>
                    </a:lnTo>
                    <a:lnTo>
                      <a:pt x="7300" y="16717"/>
                    </a:lnTo>
                    <a:lnTo>
                      <a:pt x="7106" y="17009"/>
                    </a:lnTo>
                    <a:lnTo>
                      <a:pt x="6935" y="17326"/>
                    </a:lnTo>
                    <a:lnTo>
                      <a:pt x="6741" y="17350"/>
                    </a:lnTo>
                    <a:lnTo>
                      <a:pt x="6570" y="17399"/>
                    </a:lnTo>
                    <a:lnTo>
                      <a:pt x="6619" y="17204"/>
                    </a:lnTo>
                    <a:lnTo>
                      <a:pt x="6692" y="17034"/>
                    </a:lnTo>
                    <a:lnTo>
                      <a:pt x="6862" y="16693"/>
                    </a:lnTo>
                    <a:close/>
                    <a:moveTo>
                      <a:pt x="6473" y="17618"/>
                    </a:moveTo>
                    <a:lnTo>
                      <a:pt x="6643" y="17691"/>
                    </a:lnTo>
                    <a:lnTo>
                      <a:pt x="6814" y="17715"/>
                    </a:lnTo>
                    <a:lnTo>
                      <a:pt x="6789" y="17910"/>
                    </a:lnTo>
                    <a:lnTo>
                      <a:pt x="6765" y="18080"/>
                    </a:lnTo>
                    <a:lnTo>
                      <a:pt x="6643" y="17983"/>
                    </a:lnTo>
                    <a:lnTo>
                      <a:pt x="6546" y="17861"/>
                    </a:lnTo>
                    <a:lnTo>
                      <a:pt x="6352" y="17642"/>
                    </a:lnTo>
                    <a:lnTo>
                      <a:pt x="6376" y="17618"/>
                    </a:lnTo>
                    <a:lnTo>
                      <a:pt x="6424" y="17642"/>
                    </a:lnTo>
                    <a:lnTo>
                      <a:pt x="6473" y="17618"/>
                    </a:lnTo>
                    <a:close/>
                    <a:moveTo>
                      <a:pt x="7398" y="17739"/>
                    </a:moveTo>
                    <a:lnTo>
                      <a:pt x="7300" y="18031"/>
                    </a:lnTo>
                    <a:lnTo>
                      <a:pt x="7252" y="18177"/>
                    </a:lnTo>
                    <a:lnTo>
                      <a:pt x="7252" y="18299"/>
                    </a:lnTo>
                    <a:lnTo>
                      <a:pt x="7008" y="18202"/>
                    </a:lnTo>
                    <a:lnTo>
                      <a:pt x="7154" y="17739"/>
                    </a:lnTo>
                    <a:close/>
                    <a:moveTo>
                      <a:pt x="8833" y="17715"/>
                    </a:moveTo>
                    <a:lnTo>
                      <a:pt x="8785" y="17837"/>
                    </a:lnTo>
                    <a:lnTo>
                      <a:pt x="8736" y="17983"/>
                    </a:lnTo>
                    <a:lnTo>
                      <a:pt x="8712" y="18104"/>
                    </a:lnTo>
                    <a:lnTo>
                      <a:pt x="8736" y="18153"/>
                    </a:lnTo>
                    <a:lnTo>
                      <a:pt x="8736" y="18202"/>
                    </a:lnTo>
                    <a:lnTo>
                      <a:pt x="8809" y="18250"/>
                    </a:lnTo>
                    <a:lnTo>
                      <a:pt x="8882" y="18250"/>
                    </a:lnTo>
                    <a:lnTo>
                      <a:pt x="8931" y="18226"/>
                    </a:lnTo>
                    <a:lnTo>
                      <a:pt x="9004" y="18153"/>
                    </a:lnTo>
                    <a:lnTo>
                      <a:pt x="9125" y="17958"/>
                    </a:lnTo>
                    <a:lnTo>
                      <a:pt x="9198" y="17739"/>
                    </a:lnTo>
                    <a:lnTo>
                      <a:pt x="9393" y="17739"/>
                    </a:lnTo>
                    <a:lnTo>
                      <a:pt x="9369" y="17861"/>
                    </a:lnTo>
                    <a:lnTo>
                      <a:pt x="9369" y="18007"/>
                    </a:lnTo>
                    <a:lnTo>
                      <a:pt x="9125" y="18153"/>
                    </a:lnTo>
                    <a:lnTo>
                      <a:pt x="8833" y="18275"/>
                    </a:lnTo>
                    <a:lnTo>
                      <a:pt x="8566" y="18372"/>
                    </a:lnTo>
                    <a:lnTo>
                      <a:pt x="8249" y="18421"/>
                    </a:lnTo>
                    <a:lnTo>
                      <a:pt x="8274" y="18275"/>
                    </a:lnTo>
                    <a:lnTo>
                      <a:pt x="8371" y="17983"/>
                    </a:lnTo>
                    <a:lnTo>
                      <a:pt x="8468" y="17715"/>
                    </a:lnTo>
                    <a:close/>
                    <a:moveTo>
                      <a:pt x="8176" y="17715"/>
                    </a:moveTo>
                    <a:lnTo>
                      <a:pt x="8030" y="18056"/>
                    </a:lnTo>
                    <a:lnTo>
                      <a:pt x="7957" y="18250"/>
                    </a:lnTo>
                    <a:lnTo>
                      <a:pt x="7933" y="18445"/>
                    </a:lnTo>
                    <a:lnTo>
                      <a:pt x="7738" y="18421"/>
                    </a:lnTo>
                    <a:lnTo>
                      <a:pt x="7568" y="18396"/>
                    </a:lnTo>
                    <a:lnTo>
                      <a:pt x="7568" y="18226"/>
                    </a:lnTo>
                    <a:lnTo>
                      <a:pt x="7641" y="17983"/>
                    </a:lnTo>
                    <a:lnTo>
                      <a:pt x="7738" y="17715"/>
                    </a:lnTo>
                    <a:close/>
                    <a:moveTo>
                      <a:pt x="8128" y="2094"/>
                    </a:moveTo>
                    <a:lnTo>
                      <a:pt x="7714" y="2142"/>
                    </a:lnTo>
                    <a:lnTo>
                      <a:pt x="7325" y="2191"/>
                    </a:lnTo>
                    <a:lnTo>
                      <a:pt x="6935" y="2264"/>
                    </a:lnTo>
                    <a:lnTo>
                      <a:pt x="6546" y="2386"/>
                    </a:lnTo>
                    <a:lnTo>
                      <a:pt x="6181" y="2507"/>
                    </a:lnTo>
                    <a:lnTo>
                      <a:pt x="5841" y="2653"/>
                    </a:lnTo>
                    <a:lnTo>
                      <a:pt x="5500" y="2824"/>
                    </a:lnTo>
                    <a:lnTo>
                      <a:pt x="5184" y="3018"/>
                    </a:lnTo>
                    <a:lnTo>
                      <a:pt x="4892" y="3237"/>
                    </a:lnTo>
                    <a:lnTo>
                      <a:pt x="4551" y="3554"/>
                    </a:lnTo>
                    <a:lnTo>
                      <a:pt x="4210" y="3918"/>
                    </a:lnTo>
                    <a:lnTo>
                      <a:pt x="3918" y="4332"/>
                    </a:lnTo>
                    <a:lnTo>
                      <a:pt x="3626" y="4746"/>
                    </a:lnTo>
                    <a:lnTo>
                      <a:pt x="3383" y="5159"/>
                    </a:lnTo>
                    <a:lnTo>
                      <a:pt x="3164" y="5549"/>
                    </a:lnTo>
                    <a:lnTo>
                      <a:pt x="3018" y="5889"/>
                    </a:lnTo>
                    <a:lnTo>
                      <a:pt x="2921" y="6157"/>
                    </a:lnTo>
                    <a:lnTo>
                      <a:pt x="2823" y="6595"/>
                    </a:lnTo>
                    <a:lnTo>
                      <a:pt x="2775" y="7057"/>
                    </a:lnTo>
                    <a:lnTo>
                      <a:pt x="2750" y="7495"/>
                    </a:lnTo>
                    <a:lnTo>
                      <a:pt x="2775" y="7958"/>
                    </a:lnTo>
                    <a:lnTo>
                      <a:pt x="2823" y="8396"/>
                    </a:lnTo>
                    <a:lnTo>
                      <a:pt x="2921" y="8834"/>
                    </a:lnTo>
                    <a:lnTo>
                      <a:pt x="3067" y="9272"/>
                    </a:lnTo>
                    <a:lnTo>
                      <a:pt x="3237" y="9685"/>
                    </a:lnTo>
                    <a:lnTo>
                      <a:pt x="3602" y="10367"/>
                    </a:lnTo>
                    <a:lnTo>
                      <a:pt x="3991" y="11024"/>
                    </a:lnTo>
                    <a:lnTo>
                      <a:pt x="4843" y="12337"/>
                    </a:lnTo>
                    <a:lnTo>
                      <a:pt x="5281" y="13019"/>
                    </a:lnTo>
                    <a:lnTo>
                      <a:pt x="5476" y="13384"/>
                    </a:lnTo>
                    <a:lnTo>
                      <a:pt x="5646" y="13724"/>
                    </a:lnTo>
                    <a:lnTo>
                      <a:pt x="5792" y="14089"/>
                    </a:lnTo>
                    <a:lnTo>
                      <a:pt x="5914" y="14454"/>
                    </a:lnTo>
                    <a:lnTo>
                      <a:pt x="5987" y="14844"/>
                    </a:lnTo>
                    <a:lnTo>
                      <a:pt x="5987" y="15282"/>
                    </a:lnTo>
                    <a:lnTo>
                      <a:pt x="5962" y="15379"/>
                    </a:lnTo>
                    <a:lnTo>
                      <a:pt x="5962" y="15428"/>
                    </a:lnTo>
                    <a:lnTo>
                      <a:pt x="5889" y="15525"/>
                    </a:lnTo>
                    <a:lnTo>
                      <a:pt x="5841" y="15647"/>
                    </a:lnTo>
                    <a:lnTo>
                      <a:pt x="5816" y="15768"/>
                    </a:lnTo>
                    <a:lnTo>
                      <a:pt x="5792" y="15914"/>
                    </a:lnTo>
                    <a:lnTo>
                      <a:pt x="5816" y="16036"/>
                    </a:lnTo>
                    <a:lnTo>
                      <a:pt x="5841" y="16158"/>
                    </a:lnTo>
                    <a:lnTo>
                      <a:pt x="5889" y="16279"/>
                    </a:lnTo>
                    <a:lnTo>
                      <a:pt x="5962" y="16377"/>
                    </a:lnTo>
                    <a:lnTo>
                      <a:pt x="5865" y="16474"/>
                    </a:lnTo>
                    <a:lnTo>
                      <a:pt x="5792" y="16620"/>
                    </a:lnTo>
                    <a:lnTo>
                      <a:pt x="5768" y="16766"/>
                    </a:lnTo>
                    <a:lnTo>
                      <a:pt x="5768" y="16912"/>
                    </a:lnTo>
                    <a:lnTo>
                      <a:pt x="5768" y="17058"/>
                    </a:lnTo>
                    <a:lnTo>
                      <a:pt x="5816" y="17204"/>
                    </a:lnTo>
                    <a:lnTo>
                      <a:pt x="5889" y="17350"/>
                    </a:lnTo>
                    <a:lnTo>
                      <a:pt x="5987" y="17472"/>
                    </a:lnTo>
                    <a:lnTo>
                      <a:pt x="5962" y="17496"/>
                    </a:lnTo>
                    <a:lnTo>
                      <a:pt x="5914" y="17618"/>
                    </a:lnTo>
                    <a:lnTo>
                      <a:pt x="5914" y="17715"/>
                    </a:lnTo>
                    <a:lnTo>
                      <a:pt x="5938" y="17837"/>
                    </a:lnTo>
                    <a:lnTo>
                      <a:pt x="5987" y="17934"/>
                    </a:lnTo>
                    <a:lnTo>
                      <a:pt x="6133" y="18129"/>
                    </a:lnTo>
                    <a:lnTo>
                      <a:pt x="6303" y="18299"/>
                    </a:lnTo>
                    <a:lnTo>
                      <a:pt x="6424" y="18421"/>
                    </a:lnTo>
                    <a:lnTo>
                      <a:pt x="6570" y="18518"/>
                    </a:lnTo>
                    <a:lnTo>
                      <a:pt x="6862" y="18688"/>
                    </a:lnTo>
                    <a:lnTo>
                      <a:pt x="7179" y="18810"/>
                    </a:lnTo>
                    <a:lnTo>
                      <a:pt x="7495" y="18859"/>
                    </a:lnTo>
                    <a:lnTo>
                      <a:pt x="7738" y="18883"/>
                    </a:lnTo>
                    <a:lnTo>
                      <a:pt x="7982" y="18883"/>
                    </a:lnTo>
                    <a:lnTo>
                      <a:pt x="8030" y="18956"/>
                    </a:lnTo>
                    <a:lnTo>
                      <a:pt x="8079" y="18980"/>
                    </a:lnTo>
                    <a:lnTo>
                      <a:pt x="8128" y="18980"/>
                    </a:lnTo>
                    <a:lnTo>
                      <a:pt x="8176" y="18956"/>
                    </a:lnTo>
                    <a:lnTo>
                      <a:pt x="8201" y="18907"/>
                    </a:lnTo>
                    <a:lnTo>
                      <a:pt x="8201" y="18883"/>
                    </a:lnTo>
                    <a:lnTo>
                      <a:pt x="8493" y="18834"/>
                    </a:lnTo>
                    <a:lnTo>
                      <a:pt x="8785" y="18761"/>
                    </a:lnTo>
                    <a:lnTo>
                      <a:pt x="9052" y="18664"/>
                    </a:lnTo>
                    <a:lnTo>
                      <a:pt x="9320" y="18542"/>
                    </a:lnTo>
                    <a:lnTo>
                      <a:pt x="9563" y="18396"/>
                    </a:lnTo>
                    <a:lnTo>
                      <a:pt x="9807" y="18226"/>
                    </a:lnTo>
                    <a:lnTo>
                      <a:pt x="10050" y="18056"/>
                    </a:lnTo>
                    <a:lnTo>
                      <a:pt x="10269" y="17837"/>
                    </a:lnTo>
                    <a:lnTo>
                      <a:pt x="10318" y="17764"/>
                    </a:lnTo>
                    <a:lnTo>
                      <a:pt x="10342" y="17691"/>
                    </a:lnTo>
                    <a:lnTo>
                      <a:pt x="10464" y="17593"/>
                    </a:lnTo>
                    <a:lnTo>
                      <a:pt x="10537" y="17447"/>
                    </a:lnTo>
                    <a:lnTo>
                      <a:pt x="10585" y="17301"/>
                    </a:lnTo>
                    <a:lnTo>
                      <a:pt x="10634" y="17107"/>
                    </a:lnTo>
                    <a:lnTo>
                      <a:pt x="10634" y="16936"/>
                    </a:lnTo>
                    <a:lnTo>
                      <a:pt x="10585" y="16742"/>
                    </a:lnTo>
                    <a:lnTo>
                      <a:pt x="10512" y="16596"/>
                    </a:lnTo>
                    <a:lnTo>
                      <a:pt x="10391" y="16474"/>
                    </a:lnTo>
                    <a:lnTo>
                      <a:pt x="10488" y="16255"/>
                    </a:lnTo>
                    <a:lnTo>
                      <a:pt x="10537" y="16036"/>
                    </a:lnTo>
                    <a:lnTo>
                      <a:pt x="10537" y="15817"/>
                    </a:lnTo>
                    <a:lnTo>
                      <a:pt x="10488" y="15574"/>
                    </a:lnTo>
                    <a:lnTo>
                      <a:pt x="10415" y="15476"/>
                    </a:lnTo>
                    <a:lnTo>
                      <a:pt x="10342" y="15379"/>
                    </a:lnTo>
                    <a:lnTo>
                      <a:pt x="10342" y="15306"/>
                    </a:lnTo>
                    <a:lnTo>
                      <a:pt x="10415" y="14965"/>
                    </a:lnTo>
                    <a:lnTo>
                      <a:pt x="10464" y="14625"/>
                    </a:lnTo>
                    <a:lnTo>
                      <a:pt x="10512" y="14284"/>
                    </a:lnTo>
                    <a:lnTo>
                      <a:pt x="10585" y="13943"/>
                    </a:lnTo>
                    <a:lnTo>
                      <a:pt x="10658" y="13700"/>
                    </a:lnTo>
                    <a:lnTo>
                      <a:pt x="10756" y="13457"/>
                    </a:lnTo>
                    <a:lnTo>
                      <a:pt x="10999" y="12994"/>
                    </a:lnTo>
                    <a:lnTo>
                      <a:pt x="11023" y="12970"/>
                    </a:lnTo>
                    <a:lnTo>
                      <a:pt x="11023" y="12946"/>
                    </a:lnTo>
                    <a:lnTo>
                      <a:pt x="11340" y="12459"/>
                    </a:lnTo>
                    <a:lnTo>
                      <a:pt x="11632" y="11972"/>
                    </a:lnTo>
                    <a:lnTo>
                      <a:pt x="12191" y="11194"/>
                    </a:lnTo>
                    <a:lnTo>
                      <a:pt x="12483" y="10780"/>
                    </a:lnTo>
                    <a:lnTo>
                      <a:pt x="12751" y="10367"/>
                    </a:lnTo>
                    <a:lnTo>
                      <a:pt x="12994" y="9953"/>
                    </a:lnTo>
                    <a:lnTo>
                      <a:pt x="13213" y="9515"/>
                    </a:lnTo>
                    <a:lnTo>
                      <a:pt x="13384" y="9053"/>
                    </a:lnTo>
                    <a:lnTo>
                      <a:pt x="13457" y="8809"/>
                    </a:lnTo>
                    <a:lnTo>
                      <a:pt x="13505" y="8590"/>
                    </a:lnTo>
                    <a:lnTo>
                      <a:pt x="13554" y="8152"/>
                    </a:lnTo>
                    <a:lnTo>
                      <a:pt x="13554" y="7714"/>
                    </a:lnTo>
                    <a:lnTo>
                      <a:pt x="13505" y="7276"/>
                    </a:lnTo>
                    <a:lnTo>
                      <a:pt x="13432" y="6838"/>
                    </a:lnTo>
                    <a:lnTo>
                      <a:pt x="13335" y="6400"/>
                    </a:lnTo>
                    <a:lnTo>
                      <a:pt x="13213" y="5962"/>
                    </a:lnTo>
                    <a:lnTo>
                      <a:pt x="12946" y="5135"/>
                    </a:lnTo>
                    <a:lnTo>
                      <a:pt x="12800" y="4770"/>
                    </a:lnTo>
                    <a:lnTo>
                      <a:pt x="12605" y="4429"/>
                    </a:lnTo>
                    <a:lnTo>
                      <a:pt x="12386" y="4113"/>
                    </a:lnTo>
                    <a:lnTo>
                      <a:pt x="12143" y="3797"/>
                    </a:lnTo>
                    <a:lnTo>
                      <a:pt x="12143" y="3773"/>
                    </a:lnTo>
                    <a:lnTo>
                      <a:pt x="12094" y="3675"/>
                    </a:lnTo>
                    <a:lnTo>
                      <a:pt x="12021" y="3602"/>
                    </a:lnTo>
                    <a:lnTo>
                      <a:pt x="11948" y="3554"/>
                    </a:lnTo>
                    <a:lnTo>
                      <a:pt x="11851" y="3505"/>
                    </a:lnTo>
                    <a:lnTo>
                      <a:pt x="11607" y="3286"/>
                    </a:lnTo>
                    <a:lnTo>
                      <a:pt x="11340" y="3091"/>
                    </a:lnTo>
                    <a:lnTo>
                      <a:pt x="11072" y="2897"/>
                    </a:lnTo>
                    <a:lnTo>
                      <a:pt x="10804" y="2726"/>
                    </a:lnTo>
                    <a:lnTo>
                      <a:pt x="10464" y="2556"/>
                    </a:lnTo>
                    <a:lnTo>
                      <a:pt x="10099" y="2386"/>
                    </a:lnTo>
                    <a:lnTo>
                      <a:pt x="9709" y="2264"/>
                    </a:lnTo>
                    <a:lnTo>
                      <a:pt x="9320" y="2191"/>
                    </a:lnTo>
                    <a:lnTo>
                      <a:pt x="8931" y="2142"/>
                    </a:lnTo>
                    <a:lnTo>
                      <a:pt x="8517" y="2094"/>
                    </a:ln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9" name="群組 8"/>
          <p:cNvGrpSpPr/>
          <p:nvPr/>
        </p:nvGrpSpPr>
        <p:grpSpPr>
          <a:xfrm>
            <a:off x="4025556" y="4347294"/>
            <a:ext cx="1641376" cy="1911904"/>
            <a:chOff x="3900024" y="1290558"/>
            <a:chExt cx="1641376" cy="1911904"/>
          </a:xfrm>
        </p:grpSpPr>
        <p:grpSp>
          <p:nvGrpSpPr>
            <p:cNvPr id="88" name="Group 183">
              <a:extLst>
                <a:ext uri="{FF2B5EF4-FFF2-40B4-BE49-F238E27FC236}">
                  <a16:creationId xmlns:a16="http://schemas.microsoft.com/office/drawing/2014/main" id="{67E8A0D2-D449-49FB-B029-58B020E19315}"/>
                </a:ext>
              </a:extLst>
            </p:cNvPr>
            <p:cNvGrpSpPr/>
            <p:nvPr/>
          </p:nvGrpSpPr>
          <p:grpSpPr>
            <a:xfrm>
              <a:off x="3900024" y="1290558"/>
              <a:ext cx="1641376" cy="827775"/>
              <a:chOff x="3510369" y="2974618"/>
              <a:chExt cx="2188502" cy="1103700"/>
            </a:xfrm>
          </p:grpSpPr>
          <p:sp>
            <p:nvSpPr>
              <p:cNvPr id="89" name="Rectangle 9">
                <a:extLst>
                  <a:ext uri="{FF2B5EF4-FFF2-40B4-BE49-F238E27FC236}">
                    <a16:creationId xmlns:a16="http://schemas.microsoft.com/office/drawing/2014/main" id="{963F3743-942A-4D28-9F5D-B50DF66582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6809" y="3382673"/>
                <a:ext cx="2122062" cy="6956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>
                  <a:lnSpc>
                    <a:spcPct val="150000"/>
                  </a:lnSpc>
                </a:pPr>
                <a:r>
                  <a:rPr lang="zh-TW" altLang="en-US" sz="135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Open Sans" panose="020B0606030504020204" pitchFamily="34" charset="0"/>
                    <a:sym typeface="Montserrat-Regular" charset="0"/>
                  </a:rPr>
                  <a:t>每月最新有關工作</a:t>
                </a:r>
                <a:r>
                  <a:rPr lang="en-US" altLang="zh-TW" sz="135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Open Sans" panose="020B0606030504020204" pitchFamily="34" charset="0"/>
                    <a:sym typeface="Montserrat-Regular" charset="0"/>
                  </a:rPr>
                  <a:t>/</a:t>
                </a:r>
              </a:p>
              <a:p>
                <a:pPr>
                  <a:lnSpc>
                    <a:spcPct val="150000"/>
                  </a:lnSpc>
                </a:pPr>
                <a:r>
                  <a:rPr lang="zh-TW" altLang="en-US" sz="135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Open Sans" panose="020B0606030504020204" pitchFamily="34" charset="0"/>
                    <a:sym typeface="Montserrat-Regular" charset="0"/>
                  </a:rPr>
                  <a:t>生活相關的小</a:t>
                </a:r>
                <a:r>
                  <a:rPr lang="en-US" altLang="zh-TW" sz="135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Open Sans" panose="020B0606030504020204" pitchFamily="34" charset="0"/>
                    <a:sym typeface="Montserrat-Regular" charset="0"/>
                  </a:rPr>
                  <a:t>Tips</a:t>
                </a:r>
                <a:endParaRPr lang="en-US" sz="13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  <a:sym typeface="Montserrat-Regular" charset="0"/>
                </a:endParaRPr>
              </a:p>
            </p:txBody>
          </p:sp>
          <p:sp>
            <p:nvSpPr>
              <p:cNvPr id="90" name="TextBox 185">
                <a:extLst>
                  <a:ext uri="{FF2B5EF4-FFF2-40B4-BE49-F238E27FC236}">
                    <a16:creationId xmlns:a16="http://schemas.microsoft.com/office/drawing/2014/main" id="{1A4466FD-4107-4D8A-B620-E46CBF36107E}"/>
                  </a:ext>
                </a:extLst>
              </p:cNvPr>
              <p:cNvSpPr txBox="1"/>
              <p:nvPr/>
            </p:nvSpPr>
            <p:spPr>
              <a:xfrm>
                <a:off x="3764599" y="2974618"/>
                <a:ext cx="1442099" cy="335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zh-TW" altLang="en-US" sz="1500" b="1" dirty="0">
                    <a:solidFill>
                      <a:schemeClr val="bg2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Open Sans" panose="020B0606030504020204" pitchFamily="34" charset="0"/>
                  </a:rPr>
                  <a:t>每月文章</a:t>
                </a:r>
                <a:endParaRPr lang="en-US" sz="1500" b="1" dirty="0">
                  <a:solidFill>
                    <a:schemeClr val="bg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endParaRPr>
              </a:p>
            </p:txBody>
          </p:sp>
          <p:sp>
            <p:nvSpPr>
              <p:cNvPr id="92" name="AutoShape 1">
                <a:extLst>
                  <a:ext uri="{FF2B5EF4-FFF2-40B4-BE49-F238E27FC236}">
                    <a16:creationId xmlns:a16="http://schemas.microsoft.com/office/drawing/2014/main" id="{F28B46E3-5935-4789-B877-A337663007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0369" y="3895789"/>
                <a:ext cx="132891" cy="10800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556"/>
                    </a:moveTo>
                    <a:cubicBezTo>
                      <a:pt x="20805" y="2990"/>
                      <a:pt x="19951" y="3284"/>
                      <a:pt x="19055" y="3415"/>
                    </a:cubicBezTo>
                    <a:cubicBezTo>
                      <a:pt x="19970" y="2740"/>
                      <a:pt x="20673" y="1672"/>
                      <a:pt x="21003" y="399"/>
                    </a:cubicBezTo>
                    <a:cubicBezTo>
                      <a:pt x="20147" y="1023"/>
                      <a:pt x="19199" y="1477"/>
                      <a:pt x="18189" y="1721"/>
                    </a:cubicBezTo>
                    <a:cubicBezTo>
                      <a:pt x="17381" y="662"/>
                      <a:pt x="16229" y="0"/>
                      <a:pt x="14954" y="0"/>
                    </a:cubicBezTo>
                    <a:cubicBezTo>
                      <a:pt x="12507" y="0"/>
                      <a:pt x="10523" y="2441"/>
                      <a:pt x="10523" y="5453"/>
                    </a:cubicBezTo>
                    <a:cubicBezTo>
                      <a:pt x="10523" y="5880"/>
                      <a:pt x="10562" y="6296"/>
                      <a:pt x="10638" y="6695"/>
                    </a:cubicBezTo>
                    <a:cubicBezTo>
                      <a:pt x="6955" y="6468"/>
                      <a:pt x="3690" y="4297"/>
                      <a:pt x="1504" y="998"/>
                    </a:cubicBezTo>
                    <a:cubicBezTo>
                      <a:pt x="1122" y="1803"/>
                      <a:pt x="904" y="2739"/>
                      <a:pt x="904" y="3739"/>
                    </a:cubicBezTo>
                    <a:cubicBezTo>
                      <a:pt x="904" y="5631"/>
                      <a:pt x="1686" y="7300"/>
                      <a:pt x="2876" y="8278"/>
                    </a:cubicBezTo>
                    <a:cubicBezTo>
                      <a:pt x="2149" y="8250"/>
                      <a:pt x="1466" y="8004"/>
                      <a:pt x="868" y="7596"/>
                    </a:cubicBezTo>
                    <a:cubicBezTo>
                      <a:pt x="867" y="7619"/>
                      <a:pt x="867" y="7642"/>
                      <a:pt x="867" y="7665"/>
                    </a:cubicBezTo>
                    <a:cubicBezTo>
                      <a:pt x="867" y="10307"/>
                      <a:pt x="2395" y="12510"/>
                      <a:pt x="4423" y="13011"/>
                    </a:cubicBezTo>
                    <a:cubicBezTo>
                      <a:pt x="4051" y="13136"/>
                      <a:pt x="3659" y="13203"/>
                      <a:pt x="3255" y="13203"/>
                    </a:cubicBezTo>
                    <a:cubicBezTo>
                      <a:pt x="2969" y="13203"/>
                      <a:pt x="2692" y="13169"/>
                      <a:pt x="2421" y="13105"/>
                    </a:cubicBezTo>
                    <a:cubicBezTo>
                      <a:pt x="2985" y="15271"/>
                      <a:pt x="4622" y="16848"/>
                      <a:pt x="6561" y="16892"/>
                    </a:cubicBezTo>
                    <a:cubicBezTo>
                      <a:pt x="5044" y="18355"/>
                      <a:pt x="3134" y="19226"/>
                      <a:pt x="1057" y="19226"/>
                    </a:cubicBezTo>
                    <a:cubicBezTo>
                      <a:pt x="699" y="19226"/>
                      <a:pt x="347" y="19201"/>
                      <a:pt x="0" y="19149"/>
                    </a:cubicBezTo>
                    <a:cubicBezTo>
                      <a:pt x="1961" y="20698"/>
                      <a:pt x="4291" y="21600"/>
                      <a:pt x="6793" y="21600"/>
                    </a:cubicBezTo>
                    <a:cubicBezTo>
                      <a:pt x="14944" y="21600"/>
                      <a:pt x="19401" y="13291"/>
                      <a:pt x="19401" y="6085"/>
                    </a:cubicBezTo>
                    <a:cubicBezTo>
                      <a:pt x="19401" y="5848"/>
                      <a:pt x="19397" y="5613"/>
                      <a:pt x="19389" y="5380"/>
                    </a:cubicBezTo>
                    <a:cubicBezTo>
                      <a:pt x="20255" y="4610"/>
                      <a:pt x="21006" y="3650"/>
                      <a:pt x="21600" y="2556"/>
                    </a:cubicBezTo>
                    <a:cubicBezTo>
                      <a:pt x="21600" y="2556"/>
                      <a:pt x="21600" y="2556"/>
                      <a:pt x="21600" y="2556"/>
                    </a:cubicBezTo>
                    <a:close/>
                    <a:moveTo>
                      <a:pt x="21600" y="2556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0" tIns="0" rIns="0" bIns="0"/>
              <a:lstStyle/>
              <a:p>
                <a:endParaRPr lang="en-US" sz="15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4" name="群組 3"/>
            <p:cNvGrpSpPr/>
            <p:nvPr/>
          </p:nvGrpSpPr>
          <p:grpSpPr>
            <a:xfrm>
              <a:off x="4090697" y="2188050"/>
              <a:ext cx="1012825" cy="1014412"/>
              <a:chOff x="4090697" y="2188050"/>
              <a:chExt cx="1012825" cy="1014412"/>
            </a:xfrm>
          </p:grpSpPr>
          <p:sp>
            <p:nvSpPr>
              <p:cNvPr id="107" name="椭圆 24">
                <a:extLst>
                  <a:ext uri="{FF2B5EF4-FFF2-40B4-BE49-F238E27FC236}">
                    <a16:creationId xmlns:a16="http://schemas.microsoft.com/office/drawing/2014/main" id="{1C783917-0C56-4951-B9DF-B20D576526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0697" y="2188050"/>
                <a:ext cx="1012825" cy="101441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51" name="Shape 840"/>
              <p:cNvSpPr/>
              <p:nvPr/>
            </p:nvSpPr>
            <p:spPr>
              <a:xfrm>
                <a:off x="4309110" y="2366803"/>
                <a:ext cx="576000" cy="576000"/>
              </a:xfrm>
              <a:custGeom>
                <a:avLst/>
                <a:gdLst/>
                <a:ahLst/>
                <a:cxnLst/>
                <a:rect l="0" t="0" r="0" b="0"/>
                <a:pathLst>
                  <a:path w="16863" h="20878" extrusionOk="0">
                    <a:moveTo>
                      <a:pt x="974" y="1801"/>
                    </a:moveTo>
                    <a:lnTo>
                      <a:pt x="1144" y="1825"/>
                    </a:lnTo>
                    <a:lnTo>
                      <a:pt x="1314" y="1874"/>
                    </a:lnTo>
                    <a:lnTo>
                      <a:pt x="1436" y="1874"/>
                    </a:lnTo>
                    <a:lnTo>
                      <a:pt x="1460" y="2093"/>
                    </a:lnTo>
                    <a:lnTo>
                      <a:pt x="1485" y="2774"/>
                    </a:lnTo>
                    <a:lnTo>
                      <a:pt x="1387" y="2750"/>
                    </a:lnTo>
                    <a:lnTo>
                      <a:pt x="1314" y="2774"/>
                    </a:lnTo>
                    <a:lnTo>
                      <a:pt x="1241" y="2798"/>
                    </a:lnTo>
                    <a:lnTo>
                      <a:pt x="901" y="3042"/>
                    </a:lnTo>
                    <a:lnTo>
                      <a:pt x="560" y="3309"/>
                    </a:lnTo>
                    <a:lnTo>
                      <a:pt x="511" y="3358"/>
                    </a:lnTo>
                    <a:lnTo>
                      <a:pt x="511" y="2847"/>
                    </a:lnTo>
                    <a:lnTo>
                      <a:pt x="536" y="2823"/>
                    </a:lnTo>
                    <a:lnTo>
                      <a:pt x="706" y="2725"/>
                    </a:lnTo>
                    <a:lnTo>
                      <a:pt x="852" y="2604"/>
                    </a:lnTo>
                    <a:lnTo>
                      <a:pt x="1193" y="2409"/>
                    </a:lnTo>
                    <a:lnTo>
                      <a:pt x="1290" y="2360"/>
                    </a:lnTo>
                    <a:lnTo>
                      <a:pt x="1339" y="2287"/>
                    </a:lnTo>
                    <a:lnTo>
                      <a:pt x="1436" y="2117"/>
                    </a:lnTo>
                    <a:lnTo>
                      <a:pt x="1460" y="2093"/>
                    </a:lnTo>
                    <a:lnTo>
                      <a:pt x="1436" y="2044"/>
                    </a:lnTo>
                    <a:lnTo>
                      <a:pt x="1412" y="2020"/>
                    </a:lnTo>
                    <a:lnTo>
                      <a:pt x="1290" y="1995"/>
                    </a:lnTo>
                    <a:lnTo>
                      <a:pt x="1168" y="1995"/>
                    </a:lnTo>
                    <a:lnTo>
                      <a:pt x="998" y="2068"/>
                    </a:lnTo>
                    <a:lnTo>
                      <a:pt x="828" y="2166"/>
                    </a:lnTo>
                    <a:lnTo>
                      <a:pt x="657" y="2287"/>
                    </a:lnTo>
                    <a:lnTo>
                      <a:pt x="487" y="2409"/>
                    </a:lnTo>
                    <a:lnTo>
                      <a:pt x="487" y="2093"/>
                    </a:lnTo>
                    <a:lnTo>
                      <a:pt x="438" y="1801"/>
                    </a:lnTo>
                    <a:lnTo>
                      <a:pt x="609" y="1825"/>
                    </a:lnTo>
                    <a:lnTo>
                      <a:pt x="974" y="1801"/>
                    </a:lnTo>
                    <a:close/>
                    <a:moveTo>
                      <a:pt x="13237" y="803"/>
                    </a:moveTo>
                    <a:lnTo>
                      <a:pt x="13383" y="949"/>
                    </a:lnTo>
                    <a:lnTo>
                      <a:pt x="13651" y="1192"/>
                    </a:lnTo>
                    <a:lnTo>
                      <a:pt x="13943" y="1436"/>
                    </a:lnTo>
                    <a:lnTo>
                      <a:pt x="14210" y="1655"/>
                    </a:lnTo>
                    <a:lnTo>
                      <a:pt x="14454" y="1922"/>
                    </a:lnTo>
                    <a:lnTo>
                      <a:pt x="14697" y="2214"/>
                    </a:lnTo>
                    <a:lnTo>
                      <a:pt x="14965" y="2482"/>
                    </a:lnTo>
                    <a:lnTo>
                      <a:pt x="15500" y="3017"/>
                    </a:lnTo>
                    <a:lnTo>
                      <a:pt x="15646" y="3188"/>
                    </a:lnTo>
                    <a:lnTo>
                      <a:pt x="15792" y="3382"/>
                    </a:lnTo>
                    <a:lnTo>
                      <a:pt x="15938" y="3577"/>
                    </a:lnTo>
                    <a:lnTo>
                      <a:pt x="16084" y="3772"/>
                    </a:lnTo>
                    <a:lnTo>
                      <a:pt x="15743" y="3796"/>
                    </a:lnTo>
                    <a:lnTo>
                      <a:pt x="15403" y="3820"/>
                    </a:lnTo>
                    <a:lnTo>
                      <a:pt x="14697" y="3820"/>
                    </a:lnTo>
                    <a:lnTo>
                      <a:pt x="14016" y="3796"/>
                    </a:lnTo>
                    <a:lnTo>
                      <a:pt x="13651" y="3772"/>
                    </a:lnTo>
                    <a:lnTo>
                      <a:pt x="13310" y="3820"/>
                    </a:lnTo>
                    <a:lnTo>
                      <a:pt x="13261" y="3042"/>
                    </a:lnTo>
                    <a:lnTo>
                      <a:pt x="13188" y="2239"/>
                    </a:lnTo>
                    <a:lnTo>
                      <a:pt x="13188" y="1874"/>
                    </a:lnTo>
                    <a:lnTo>
                      <a:pt x="13188" y="1533"/>
                    </a:lnTo>
                    <a:lnTo>
                      <a:pt x="13237" y="803"/>
                    </a:lnTo>
                    <a:close/>
                    <a:moveTo>
                      <a:pt x="1509" y="3163"/>
                    </a:moveTo>
                    <a:lnTo>
                      <a:pt x="1533" y="3455"/>
                    </a:lnTo>
                    <a:lnTo>
                      <a:pt x="1363" y="3553"/>
                    </a:lnTo>
                    <a:lnTo>
                      <a:pt x="1193" y="3650"/>
                    </a:lnTo>
                    <a:lnTo>
                      <a:pt x="901" y="3918"/>
                    </a:lnTo>
                    <a:lnTo>
                      <a:pt x="706" y="4064"/>
                    </a:lnTo>
                    <a:lnTo>
                      <a:pt x="511" y="4210"/>
                    </a:lnTo>
                    <a:lnTo>
                      <a:pt x="511" y="3845"/>
                    </a:lnTo>
                    <a:lnTo>
                      <a:pt x="511" y="3747"/>
                    </a:lnTo>
                    <a:lnTo>
                      <a:pt x="657" y="3699"/>
                    </a:lnTo>
                    <a:lnTo>
                      <a:pt x="803" y="3626"/>
                    </a:lnTo>
                    <a:lnTo>
                      <a:pt x="1047" y="3455"/>
                    </a:lnTo>
                    <a:lnTo>
                      <a:pt x="1387" y="3236"/>
                    </a:lnTo>
                    <a:lnTo>
                      <a:pt x="1509" y="3163"/>
                    </a:lnTo>
                    <a:close/>
                    <a:moveTo>
                      <a:pt x="1533" y="3942"/>
                    </a:moveTo>
                    <a:lnTo>
                      <a:pt x="1533" y="4404"/>
                    </a:lnTo>
                    <a:lnTo>
                      <a:pt x="1533" y="4526"/>
                    </a:lnTo>
                    <a:lnTo>
                      <a:pt x="1168" y="4745"/>
                    </a:lnTo>
                    <a:lnTo>
                      <a:pt x="828" y="4988"/>
                    </a:lnTo>
                    <a:lnTo>
                      <a:pt x="657" y="5086"/>
                    </a:lnTo>
                    <a:lnTo>
                      <a:pt x="511" y="5232"/>
                    </a:lnTo>
                    <a:lnTo>
                      <a:pt x="511" y="4648"/>
                    </a:lnTo>
                    <a:lnTo>
                      <a:pt x="657" y="4575"/>
                    </a:lnTo>
                    <a:lnTo>
                      <a:pt x="803" y="4477"/>
                    </a:lnTo>
                    <a:lnTo>
                      <a:pt x="1095" y="4258"/>
                    </a:lnTo>
                    <a:lnTo>
                      <a:pt x="1533" y="3942"/>
                    </a:lnTo>
                    <a:close/>
                    <a:moveTo>
                      <a:pt x="1509" y="4964"/>
                    </a:moveTo>
                    <a:lnTo>
                      <a:pt x="1485" y="5378"/>
                    </a:lnTo>
                    <a:lnTo>
                      <a:pt x="1363" y="5451"/>
                    </a:lnTo>
                    <a:lnTo>
                      <a:pt x="1217" y="5548"/>
                    </a:lnTo>
                    <a:lnTo>
                      <a:pt x="998" y="5767"/>
                    </a:lnTo>
                    <a:lnTo>
                      <a:pt x="730" y="5986"/>
                    </a:lnTo>
                    <a:lnTo>
                      <a:pt x="609" y="6108"/>
                    </a:lnTo>
                    <a:lnTo>
                      <a:pt x="487" y="6254"/>
                    </a:lnTo>
                    <a:lnTo>
                      <a:pt x="487" y="5499"/>
                    </a:lnTo>
                    <a:lnTo>
                      <a:pt x="633" y="5475"/>
                    </a:lnTo>
                    <a:lnTo>
                      <a:pt x="755" y="5426"/>
                    </a:lnTo>
                    <a:lnTo>
                      <a:pt x="998" y="5256"/>
                    </a:lnTo>
                    <a:lnTo>
                      <a:pt x="1509" y="4964"/>
                    </a:lnTo>
                    <a:close/>
                    <a:moveTo>
                      <a:pt x="1460" y="5889"/>
                    </a:moveTo>
                    <a:lnTo>
                      <a:pt x="1436" y="6473"/>
                    </a:lnTo>
                    <a:lnTo>
                      <a:pt x="1363" y="6448"/>
                    </a:lnTo>
                    <a:lnTo>
                      <a:pt x="1266" y="6448"/>
                    </a:lnTo>
                    <a:lnTo>
                      <a:pt x="1168" y="6473"/>
                    </a:lnTo>
                    <a:lnTo>
                      <a:pt x="998" y="6594"/>
                    </a:lnTo>
                    <a:lnTo>
                      <a:pt x="852" y="6716"/>
                    </a:lnTo>
                    <a:lnTo>
                      <a:pt x="730" y="6862"/>
                    </a:lnTo>
                    <a:lnTo>
                      <a:pt x="511" y="7105"/>
                    </a:lnTo>
                    <a:lnTo>
                      <a:pt x="487" y="6448"/>
                    </a:lnTo>
                    <a:lnTo>
                      <a:pt x="511" y="6448"/>
                    </a:lnTo>
                    <a:lnTo>
                      <a:pt x="682" y="6424"/>
                    </a:lnTo>
                    <a:lnTo>
                      <a:pt x="828" y="6351"/>
                    </a:lnTo>
                    <a:lnTo>
                      <a:pt x="974" y="6254"/>
                    </a:lnTo>
                    <a:lnTo>
                      <a:pt x="1095" y="6156"/>
                    </a:lnTo>
                    <a:lnTo>
                      <a:pt x="1460" y="5889"/>
                    </a:lnTo>
                    <a:close/>
                    <a:moveTo>
                      <a:pt x="6984" y="6205"/>
                    </a:moveTo>
                    <a:lnTo>
                      <a:pt x="6935" y="6229"/>
                    </a:lnTo>
                    <a:lnTo>
                      <a:pt x="6862" y="6278"/>
                    </a:lnTo>
                    <a:lnTo>
                      <a:pt x="6716" y="6424"/>
                    </a:lnTo>
                    <a:lnTo>
                      <a:pt x="6546" y="6594"/>
                    </a:lnTo>
                    <a:lnTo>
                      <a:pt x="6327" y="6740"/>
                    </a:lnTo>
                    <a:lnTo>
                      <a:pt x="6108" y="6862"/>
                    </a:lnTo>
                    <a:lnTo>
                      <a:pt x="5986" y="6911"/>
                    </a:lnTo>
                    <a:lnTo>
                      <a:pt x="5889" y="6935"/>
                    </a:lnTo>
                    <a:lnTo>
                      <a:pt x="5767" y="6935"/>
                    </a:lnTo>
                    <a:lnTo>
                      <a:pt x="5670" y="6911"/>
                    </a:lnTo>
                    <a:lnTo>
                      <a:pt x="5572" y="6886"/>
                    </a:lnTo>
                    <a:lnTo>
                      <a:pt x="5499" y="6838"/>
                    </a:lnTo>
                    <a:lnTo>
                      <a:pt x="5426" y="6740"/>
                    </a:lnTo>
                    <a:lnTo>
                      <a:pt x="5353" y="6619"/>
                    </a:lnTo>
                    <a:lnTo>
                      <a:pt x="5305" y="6546"/>
                    </a:lnTo>
                    <a:lnTo>
                      <a:pt x="5232" y="6521"/>
                    </a:lnTo>
                    <a:lnTo>
                      <a:pt x="5134" y="6521"/>
                    </a:lnTo>
                    <a:lnTo>
                      <a:pt x="5061" y="6546"/>
                    </a:lnTo>
                    <a:lnTo>
                      <a:pt x="4794" y="6716"/>
                    </a:lnTo>
                    <a:lnTo>
                      <a:pt x="4599" y="6813"/>
                    </a:lnTo>
                    <a:lnTo>
                      <a:pt x="4429" y="6911"/>
                    </a:lnTo>
                    <a:lnTo>
                      <a:pt x="4283" y="6959"/>
                    </a:lnTo>
                    <a:lnTo>
                      <a:pt x="4210" y="6959"/>
                    </a:lnTo>
                    <a:lnTo>
                      <a:pt x="4137" y="6935"/>
                    </a:lnTo>
                    <a:lnTo>
                      <a:pt x="4088" y="6911"/>
                    </a:lnTo>
                    <a:lnTo>
                      <a:pt x="4064" y="6838"/>
                    </a:lnTo>
                    <a:lnTo>
                      <a:pt x="4039" y="6765"/>
                    </a:lnTo>
                    <a:lnTo>
                      <a:pt x="4039" y="6667"/>
                    </a:lnTo>
                    <a:lnTo>
                      <a:pt x="4039" y="6619"/>
                    </a:lnTo>
                    <a:lnTo>
                      <a:pt x="4015" y="6594"/>
                    </a:lnTo>
                    <a:lnTo>
                      <a:pt x="3966" y="6570"/>
                    </a:lnTo>
                    <a:lnTo>
                      <a:pt x="3893" y="6570"/>
                    </a:lnTo>
                    <a:lnTo>
                      <a:pt x="3845" y="6643"/>
                    </a:lnTo>
                    <a:lnTo>
                      <a:pt x="3796" y="6862"/>
                    </a:lnTo>
                    <a:lnTo>
                      <a:pt x="3772" y="6959"/>
                    </a:lnTo>
                    <a:lnTo>
                      <a:pt x="3772" y="7057"/>
                    </a:lnTo>
                    <a:lnTo>
                      <a:pt x="3796" y="7154"/>
                    </a:lnTo>
                    <a:lnTo>
                      <a:pt x="3845" y="7251"/>
                    </a:lnTo>
                    <a:lnTo>
                      <a:pt x="3942" y="7300"/>
                    </a:lnTo>
                    <a:lnTo>
                      <a:pt x="4064" y="7349"/>
                    </a:lnTo>
                    <a:lnTo>
                      <a:pt x="4331" y="7349"/>
                    </a:lnTo>
                    <a:lnTo>
                      <a:pt x="4453" y="7324"/>
                    </a:lnTo>
                    <a:lnTo>
                      <a:pt x="4599" y="7276"/>
                    </a:lnTo>
                    <a:lnTo>
                      <a:pt x="4842" y="7154"/>
                    </a:lnTo>
                    <a:lnTo>
                      <a:pt x="5086" y="7008"/>
                    </a:lnTo>
                    <a:lnTo>
                      <a:pt x="5183" y="7130"/>
                    </a:lnTo>
                    <a:lnTo>
                      <a:pt x="5280" y="7203"/>
                    </a:lnTo>
                    <a:lnTo>
                      <a:pt x="5378" y="7276"/>
                    </a:lnTo>
                    <a:lnTo>
                      <a:pt x="5499" y="7324"/>
                    </a:lnTo>
                    <a:lnTo>
                      <a:pt x="5597" y="7349"/>
                    </a:lnTo>
                    <a:lnTo>
                      <a:pt x="5718" y="7349"/>
                    </a:lnTo>
                    <a:lnTo>
                      <a:pt x="5962" y="7324"/>
                    </a:lnTo>
                    <a:lnTo>
                      <a:pt x="6229" y="7251"/>
                    </a:lnTo>
                    <a:lnTo>
                      <a:pt x="6473" y="7130"/>
                    </a:lnTo>
                    <a:lnTo>
                      <a:pt x="6716" y="6984"/>
                    </a:lnTo>
                    <a:lnTo>
                      <a:pt x="6935" y="6813"/>
                    </a:lnTo>
                    <a:lnTo>
                      <a:pt x="7057" y="6959"/>
                    </a:lnTo>
                    <a:lnTo>
                      <a:pt x="7203" y="7081"/>
                    </a:lnTo>
                    <a:lnTo>
                      <a:pt x="7373" y="7154"/>
                    </a:lnTo>
                    <a:lnTo>
                      <a:pt x="7568" y="7203"/>
                    </a:lnTo>
                    <a:lnTo>
                      <a:pt x="7714" y="7227"/>
                    </a:lnTo>
                    <a:lnTo>
                      <a:pt x="7981" y="7227"/>
                    </a:lnTo>
                    <a:lnTo>
                      <a:pt x="8103" y="7178"/>
                    </a:lnTo>
                    <a:lnTo>
                      <a:pt x="8225" y="7130"/>
                    </a:lnTo>
                    <a:lnTo>
                      <a:pt x="8322" y="7057"/>
                    </a:lnTo>
                    <a:lnTo>
                      <a:pt x="8541" y="6911"/>
                    </a:lnTo>
                    <a:lnTo>
                      <a:pt x="8663" y="7057"/>
                    </a:lnTo>
                    <a:lnTo>
                      <a:pt x="8833" y="7154"/>
                    </a:lnTo>
                    <a:lnTo>
                      <a:pt x="9028" y="7203"/>
                    </a:lnTo>
                    <a:lnTo>
                      <a:pt x="9222" y="7227"/>
                    </a:lnTo>
                    <a:lnTo>
                      <a:pt x="9441" y="7203"/>
                    </a:lnTo>
                    <a:lnTo>
                      <a:pt x="9636" y="7154"/>
                    </a:lnTo>
                    <a:lnTo>
                      <a:pt x="9830" y="7057"/>
                    </a:lnTo>
                    <a:lnTo>
                      <a:pt x="10001" y="6935"/>
                    </a:lnTo>
                    <a:lnTo>
                      <a:pt x="10171" y="7057"/>
                    </a:lnTo>
                    <a:lnTo>
                      <a:pt x="10341" y="7154"/>
                    </a:lnTo>
                    <a:lnTo>
                      <a:pt x="10512" y="7227"/>
                    </a:lnTo>
                    <a:lnTo>
                      <a:pt x="10706" y="7276"/>
                    </a:lnTo>
                    <a:lnTo>
                      <a:pt x="10877" y="7276"/>
                    </a:lnTo>
                    <a:lnTo>
                      <a:pt x="11047" y="7251"/>
                    </a:lnTo>
                    <a:lnTo>
                      <a:pt x="11193" y="7203"/>
                    </a:lnTo>
                    <a:lnTo>
                      <a:pt x="11339" y="7105"/>
                    </a:lnTo>
                    <a:lnTo>
                      <a:pt x="11436" y="7203"/>
                    </a:lnTo>
                    <a:lnTo>
                      <a:pt x="11534" y="7276"/>
                    </a:lnTo>
                    <a:lnTo>
                      <a:pt x="11655" y="7349"/>
                    </a:lnTo>
                    <a:lnTo>
                      <a:pt x="11777" y="7397"/>
                    </a:lnTo>
                    <a:lnTo>
                      <a:pt x="11899" y="7422"/>
                    </a:lnTo>
                    <a:lnTo>
                      <a:pt x="12020" y="7422"/>
                    </a:lnTo>
                    <a:lnTo>
                      <a:pt x="12142" y="7397"/>
                    </a:lnTo>
                    <a:lnTo>
                      <a:pt x="12239" y="7349"/>
                    </a:lnTo>
                    <a:lnTo>
                      <a:pt x="12337" y="7300"/>
                    </a:lnTo>
                    <a:lnTo>
                      <a:pt x="12434" y="7203"/>
                    </a:lnTo>
                    <a:lnTo>
                      <a:pt x="12604" y="7032"/>
                    </a:lnTo>
                    <a:lnTo>
                      <a:pt x="12848" y="7178"/>
                    </a:lnTo>
                    <a:lnTo>
                      <a:pt x="12969" y="7251"/>
                    </a:lnTo>
                    <a:lnTo>
                      <a:pt x="13091" y="7300"/>
                    </a:lnTo>
                    <a:lnTo>
                      <a:pt x="13213" y="7324"/>
                    </a:lnTo>
                    <a:lnTo>
                      <a:pt x="13334" y="7324"/>
                    </a:lnTo>
                    <a:lnTo>
                      <a:pt x="13432" y="7300"/>
                    </a:lnTo>
                    <a:lnTo>
                      <a:pt x="13529" y="7227"/>
                    </a:lnTo>
                    <a:lnTo>
                      <a:pt x="13651" y="7324"/>
                    </a:lnTo>
                    <a:lnTo>
                      <a:pt x="13797" y="7373"/>
                    </a:lnTo>
                    <a:lnTo>
                      <a:pt x="13967" y="7397"/>
                    </a:lnTo>
                    <a:lnTo>
                      <a:pt x="14113" y="7373"/>
                    </a:lnTo>
                    <a:lnTo>
                      <a:pt x="14259" y="7349"/>
                    </a:lnTo>
                    <a:lnTo>
                      <a:pt x="14405" y="7251"/>
                    </a:lnTo>
                    <a:lnTo>
                      <a:pt x="14502" y="7154"/>
                    </a:lnTo>
                    <a:lnTo>
                      <a:pt x="14575" y="7008"/>
                    </a:lnTo>
                    <a:lnTo>
                      <a:pt x="14575" y="6959"/>
                    </a:lnTo>
                    <a:lnTo>
                      <a:pt x="14575" y="6935"/>
                    </a:lnTo>
                    <a:lnTo>
                      <a:pt x="14527" y="6911"/>
                    </a:lnTo>
                    <a:lnTo>
                      <a:pt x="14502" y="6911"/>
                    </a:lnTo>
                    <a:lnTo>
                      <a:pt x="14283" y="6959"/>
                    </a:lnTo>
                    <a:lnTo>
                      <a:pt x="14016" y="7032"/>
                    </a:lnTo>
                    <a:lnTo>
                      <a:pt x="13894" y="7032"/>
                    </a:lnTo>
                    <a:lnTo>
                      <a:pt x="13772" y="7008"/>
                    </a:lnTo>
                    <a:lnTo>
                      <a:pt x="13699" y="6959"/>
                    </a:lnTo>
                    <a:lnTo>
                      <a:pt x="13651" y="6911"/>
                    </a:lnTo>
                    <a:lnTo>
                      <a:pt x="13651" y="6862"/>
                    </a:lnTo>
                    <a:lnTo>
                      <a:pt x="13626" y="6789"/>
                    </a:lnTo>
                    <a:lnTo>
                      <a:pt x="13578" y="6740"/>
                    </a:lnTo>
                    <a:lnTo>
                      <a:pt x="13529" y="6692"/>
                    </a:lnTo>
                    <a:lnTo>
                      <a:pt x="13407" y="6692"/>
                    </a:lnTo>
                    <a:lnTo>
                      <a:pt x="13359" y="6716"/>
                    </a:lnTo>
                    <a:lnTo>
                      <a:pt x="13334" y="6789"/>
                    </a:lnTo>
                    <a:lnTo>
                      <a:pt x="13310" y="6862"/>
                    </a:lnTo>
                    <a:lnTo>
                      <a:pt x="13286" y="6911"/>
                    </a:lnTo>
                    <a:lnTo>
                      <a:pt x="13286" y="6959"/>
                    </a:lnTo>
                    <a:lnTo>
                      <a:pt x="13261" y="6984"/>
                    </a:lnTo>
                    <a:lnTo>
                      <a:pt x="13115" y="6984"/>
                    </a:lnTo>
                    <a:lnTo>
                      <a:pt x="13018" y="6935"/>
                    </a:lnTo>
                    <a:lnTo>
                      <a:pt x="12823" y="6789"/>
                    </a:lnTo>
                    <a:lnTo>
                      <a:pt x="12677" y="6667"/>
                    </a:lnTo>
                    <a:lnTo>
                      <a:pt x="12629" y="6643"/>
                    </a:lnTo>
                    <a:lnTo>
                      <a:pt x="12580" y="6619"/>
                    </a:lnTo>
                    <a:lnTo>
                      <a:pt x="12507" y="6619"/>
                    </a:lnTo>
                    <a:lnTo>
                      <a:pt x="12458" y="6667"/>
                    </a:lnTo>
                    <a:lnTo>
                      <a:pt x="12264" y="6886"/>
                    </a:lnTo>
                    <a:lnTo>
                      <a:pt x="12166" y="6959"/>
                    </a:lnTo>
                    <a:lnTo>
                      <a:pt x="12045" y="7032"/>
                    </a:lnTo>
                    <a:lnTo>
                      <a:pt x="11947" y="7057"/>
                    </a:lnTo>
                    <a:lnTo>
                      <a:pt x="11850" y="7032"/>
                    </a:lnTo>
                    <a:lnTo>
                      <a:pt x="11777" y="7008"/>
                    </a:lnTo>
                    <a:lnTo>
                      <a:pt x="11704" y="6911"/>
                    </a:lnTo>
                    <a:lnTo>
                      <a:pt x="11631" y="6813"/>
                    </a:lnTo>
                    <a:lnTo>
                      <a:pt x="11582" y="6667"/>
                    </a:lnTo>
                    <a:lnTo>
                      <a:pt x="11582" y="6594"/>
                    </a:lnTo>
                    <a:lnTo>
                      <a:pt x="11534" y="6521"/>
                    </a:lnTo>
                    <a:lnTo>
                      <a:pt x="11485" y="6497"/>
                    </a:lnTo>
                    <a:lnTo>
                      <a:pt x="11436" y="6473"/>
                    </a:lnTo>
                    <a:lnTo>
                      <a:pt x="11363" y="6473"/>
                    </a:lnTo>
                    <a:lnTo>
                      <a:pt x="11315" y="6497"/>
                    </a:lnTo>
                    <a:lnTo>
                      <a:pt x="11266" y="6546"/>
                    </a:lnTo>
                    <a:lnTo>
                      <a:pt x="11217" y="6619"/>
                    </a:lnTo>
                    <a:lnTo>
                      <a:pt x="11193" y="6716"/>
                    </a:lnTo>
                    <a:lnTo>
                      <a:pt x="11144" y="6789"/>
                    </a:lnTo>
                    <a:lnTo>
                      <a:pt x="11071" y="6838"/>
                    </a:lnTo>
                    <a:lnTo>
                      <a:pt x="11023" y="6886"/>
                    </a:lnTo>
                    <a:lnTo>
                      <a:pt x="10950" y="6911"/>
                    </a:lnTo>
                    <a:lnTo>
                      <a:pt x="10877" y="6911"/>
                    </a:lnTo>
                    <a:lnTo>
                      <a:pt x="10706" y="6886"/>
                    </a:lnTo>
                    <a:lnTo>
                      <a:pt x="10560" y="6838"/>
                    </a:lnTo>
                    <a:lnTo>
                      <a:pt x="10390" y="6740"/>
                    </a:lnTo>
                    <a:lnTo>
                      <a:pt x="10268" y="6643"/>
                    </a:lnTo>
                    <a:lnTo>
                      <a:pt x="10147" y="6521"/>
                    </a:lnTo>
                    <a:lnTo>
                      <a:pt x="10074" y="6473"/>
                    </a:lnTo>
                    <a:lnTo>
                      <a:pt x="10001" y="6448"/>
                    </a:lnTo>
                    <a:lnTo>
                      <a:pt x="9928" y="6473"/>
                    </a:lnTo>
                    <a:lnTo>
                      <a:pt x="9855" y="6521"/>
                    </a:lnTo>
                    <a:lnTo>
                      <a:pt x="9757" y="6619"/>
                    </a:lnTo>
                    <a:lnTo>
                      <a:pt x="9611" y="6716"/>
                    </a:lnTo>
                    <a:lnTo>
                      <a:pt x="9441" y="6789"/>
                    </a:lnTo>
                    <a:lnTo>
                      <a:pt x="9271" y="6838"/>
                    </a:lnTo>
                    <a:lnTo>
                      <a:pt x="9101" y="6838"/>
                    </a:lnTo>
                    <a:lnTo>
                      <a:pt x="9028" y="6813"/>
                    </a:lnTo>
                    <a:lnTo>
                      <a:pt x="8979" y="6789"/>
                    </a:lnTo>
                    <a:lnTo>
                      <a:pt x="8906" y="6740"/>
                    </a:lnTo>
                    <a:lnTo>
                      <a:pt x="8882" y="6667"/>
                    </a:lnTo>
                    <a:lnTo>
                      <a:pt x="8833" y="6594"/>
                    </a:lnTo>
                    <a:lnTo>
                      <a:pt x="8833" y="6497"/>
                    </a:lnTo>
                    <a:lnTo>
                      <a:pt x="8809" y="6424"/>
                    </a:lnTo>
                    <a:lnTo>
                      <a:pt x="8784" y="6375"/>
                    </a:lnTo>
                    <a:lnTo>
                      <a:pt x="8736" y="6327"/>
                    </a:lnTo>
                    <a:lnTo>
                      <a:pt x="8687" y="6302"/>
                    </a:lnTo>
                    <a:lnTo>
                      <a:pt x="8638" y="6278"/>
                    </a:lnTo>
                    <a:lnTo>
                      <a:pt x="8565" y="6278"/>
                    </a:lnTo>
                    <a:lnTo>
                      <a:pt x="8517" y="6302"/>
                    </a:lnTo>
                    <a:lnTo>
                      <a:pt x="8468" y="6351"/>
                    </a:lnTo>
                    <a:lnTo>
                      <a:pt x="8298" y="6546"/>
                    </a:lnTo>
                    <a:lnTo>
                      <a:pt x="8200" y="6643"/>
                    </a:lnTo>
                    <a:lnTo>
                      <a:pt x="8103" y="6740"/>
                    </a:lnTo>
                    <a:lnTo>
                      <a:pt x="7981" y="6789"/>
                    </a:lnTo>
                    <a:lnTo>
                      <a:pt x="7860" y="6813"/>
                    </a:lnTo>
                    <a:lnTo>
                      <a:pt x="7714" y="6813"/>
                    </a:lnTo>
                    <a:lnTo>
                      <a:pt x="7592" y="6789"/>
                    </a:lnTo>
                    <a:lnTo>
                      <a:pt x="7446" y="6740"/>
                    </a:lnTo>
                    <a:lnTo>
                      <a:pt x="7349" y="6667"/>
                    </a:lnTo>
                    <a:lnTo>
                      <a:pt x="7276" y="6546"/>
                    </a:lnTo>
                    <a:lnTo>
                      <a:pt x="7227" y="6424"/>
                    </a:lnTo>
                    <a:lnTo>
                      <a:pt x="7227" y="6375"/>
                    </a:lnTo>
                    <a:lnTo>
                      <a:pt x="7178" y="6302"/>
                    </a:lnTo>
                    <a:lnTo>
                      <a:pt x="7154" y="6278"/>
                    </a:lnTo>
                    <a:lnTo>
                      <a:pt x="7105" y="6229"/>
                    </a:lnTo>
                    <a:lnTo>
                      <a:pt x="7032" y="6205"/>
                    </a:lnTo>
                    <a:close/>
                    <a:moveTo>
                      <a:pt x="1412" y="6813"/>
                    </a:moveTo>
                    <a:lnTo>
                      <a:pt x="1387" y="7397"/>
                    </a:lnTo>
                    <a:lnTo>
                      <a:pt x="1144" y="7616"/>
                    </a:lnTo>
                    <a:lnTo>
                      <a:pt x="925" y="7835"/>
                    </a:lnTo>
                    <a:lnTo>
                      <a:pt x="755" y="8006"/>
                    </a:lnTo>
                    <a:lnTo>
                      <a:pt x="584" y="8176"/>
                    </a:lnTo>
                    <a:lnTo>
                      <a:pt x="536" y="7543"/>
                    </a:lnTo>
                    <a:lnTo>
                      <a:pt x="657" y="7446"/>
                    </a:lnTo>
                    <a:lnTo>
                      <a:pt x="755" y="7349"/>
                    </a:lnTo>
                    <a:lnTo>
                      <a:pt x="949" y="7154"/>
                    </a:lnTo>
                    <a:lnTo>
                      <a:pt x="1095" y="7032"/>
                    </a:lnTo>
                    <a:lnTo>
                      <a:pt x="1241" y="6911"/>
                    </a:lnTo>
                    <a:lnTo>
                      <a:pt x="1412" y="6813"/>
                    </a:lnTo>
                    <a:close/>
                    <a:moveTo>
                      <a:pt x="1363" y="7981"/>
                    </a:moveTo>
                    <a:lnTo>
                      <a:pt x="1339" y="8468"/>
                    </a:lnTo>
                    <a:lnTo>
                      <a:pt x="1241" y="8541"/>
                    </a:lnTo>
                    <a:lnTo>
                      <a:pt x="1168" y="8614"/>
                    </a:lnTo>
                    <a:lnTo>
                      <a:pt x="1022" y="8736"/>
                    </a:lnTo>
                    <a:lnTo>
                      <a:pt x="901" y="8882"/>
                    </a:lnTo>
                    <a:lnTo>
                      <a:pt x="779" y="9052"/>
                    </a:lnTo>
                    <a:lnTo>
                      <a:pt x="633" y="9222"/>
                    </a:lnTo>
                    <a:lnTo>
                      <a:pt x="584" y="8492"/>
                    </a:lnTo>
                    <a:lnTo>
                      <a:pt x="730" y="8444"/>
                    </a:lnTo>
                    <a:lnTo>
                      <a:pt x="852" y="8395"/>
                    </a:lnTo>
                    <a:lnTo>
                      <a:pt x="1095" y="8200"/>
                    </a:lnTo>
                    <a:lnTo>
                      <a:pt x="1363" y="7981"/>
                    </a:lnTo>
                    <a:close/>
                    <a:moveTo>
                      <a:pt x="10901" y="8638"/>
                    </a:moveTo>
                    <a:lnTo>
                      <a:pt x="10828" y="8687"/>
                    </a:lnTo>
                    <a:lnTo>
                      <a:pt x="10779" y="8736"/>
                    </a:lnTo>
                    <a:lnTo>
                      <a:pt x="10706" y="8857"/>
                    </a:lnTo>
                    <a:lnTo>
                      <a:pt x="10682" y="8979"/>
                    </a:lnTo>
                    <a:lnTo>
                      <a:pt x="10560" y="9076"/>
                    </a:lnTo>
                    <a:lnTo>
                      <a:pt x="10414" y="9149"/>
                    </a:lnTo>
                    <a:lnTo>
                      <a:pt x="10293" y="9173"/>
                    </a:lnTo>
                    <a:lnTo>
                      <a:pt x="10122" y="9173"/>
                    </a:lnTo>
                    <a:lnTo>
                      <a:pt x="10025" y="9149"/>
                    </a:lnTo>
                    <a:lnTo>
                      <a:pt x="9976" y="9125"/>
                    </a:lnTo>
                    <a:lnTo>
                      <a:pt x="9928" y="9076"/>
                    </a:lnTo>
                    <a:lnTo>
                      <a:pt x="9903" y="9028"/>
                    </a:lnTo>
                    <a:lnTo>
                      <a:pt x="9903" y="8930"/>
                    </a:lnTo>
                    <a:lnTo>
                      <a:pt x="9879" y="8857"/>
                    </a:lnTo>
                    <a:lnTo>
                      <a:pt x="9830" y="8809"/>
                    </a:lnTo>
                    <a:lnTo>
                      <a:pt x="9757" y="8760"/>
                    </a:lnTo>
                    <a:lnTo>
                      <a:pt x="9684" y="8760"/>
                    </a:lnTo>
                    <a:lnTo>
                      <a:pt x="9611" y="8784"/>
                    </a:lnTo>
                    <a:lnTo>
                      <a:pt x="9563" y="8833"/>
                    </a:lnTo>
                    <a:lnTo>
                      <a:pt x="9514" y="8906"/>
                    </a:lnTo>
                    <a:lnTo>
                      <a:pt x="9490" y="8955"/>
                    </a:lnTo>
                    <a:lnTo>
                      <a:pt x="9441" y="9003"/>
                    </a:lnTo>
                    <a:lnTo>
                      <a:pt x="9320" y="9052"/>
                    </a:lnTo>
                    <a:lnTo>
                      <a:pt x="9149" y="9101"/>
                    </a:lnTo>
                    <a:lnTo>
                      <a:pt x="8979" y="9125"/>
                    </a:lnTo>
                    <a:lnTo>
                      <a:pt x="8809" y="9101"/>
                    </a:lnTo>
                    <a:lnTo>
                      <a:pt x="8663" y="9076"/>
                    </a:lnTo>
                    <a:lnTo>
                      <a:pt x="8541" y="9003"/>
                    </a:lnTo>
                    <a:lnTo>
                      <a:pt x="8517" y="8955"/>
                    </a:lnTo>
                    <a:lnTo>
                      <a:pt x="8492" y="8906"/>
                    </a:lnTo>
                    <a:lnTo>
                      <a:pt x="8492" y="8833"/>
                    </a:lnTo>
                    <a:lnTo>
                      <a:pt x="8444" y="8784"/>
                    </a:lnTo>
                    <a:lnTo>
                      <a:pt x="8419" y="8736"/>
                    </a:lnTo>
                    <a:lnTo>
                      <a:pt x="8371" y="8711"/>
                    </a:lnTo>
                    <a:lnTo>
                      <a:pt x="8298" y="8687"/>
                    </a:lnTo>
                    <a:lnTo>
                      <a:pt x="8249" y="8687"/>
                    </a:lnTo>
                    <a:lnTo>
                      <a:pt x="8200" y="8711"/>
                    </a:lnTo>
                    <a:lnTo>
                      <a:pt x="8127" y="8736"/>
                    </a:lnTo>
                    <a:lnTo>
                      <a:pt x="8006" y="8906"/>
                    </a:lnTo>
                    <a:lnTo>
                      <a:pt x="7860" y="9052"/>
                    </a:lnTo>
                    <a:lnTo>
                      <a:pt x="7787" y="9125"/>
                    </a:lnTo>
                    <a:lnTo>
                      <a:pt x="7689" y="9173"/>
                    </a:lnTo>
                    <a:lnTo>
                      <a:pt x="7568" y="9222"/>
                    </a:lnTo>
                    <a:lnTo>
                      <a:pt x="7446" y="9246"/>
                    </a:lnTo>
                    <a:lnTo>
                      <a:pt x="7324" y="9246"/>
                    </a:lnTo>
                    <a:lnTo>
                      <a:pt x="7276" y="9222"/>
                    </a:lnTo>
                    <a:lnTo>
                      <a:pt x="7227" y="9198"/>
                    </a:lnTo>
                    <a:lnTo>
                      <a:pt x="7203" y="9149"/>
                    </a:lnTo>
                    <a:lnTo>
                      <a:pt x="7178" y="9076"/>
                    </a:lnTo>
                    <a:lnTo>
                      <a:pt x="7178" y="9003"/>
                    </a:lnTo>
                    <a:lnTo>
                      <a:pt x="7203" y="8930"/>
                    </a:lnTo>
                    <a:lnTo>
                      <a:pt x="7203" y="8833"/>
                    </a:lnTo>
                    <a:lnTo>
                      <a:pt x="7154" y="8760"/>
                    </a:lnTo>
                    <a:lnTo>
                      <a:pt x="7105" y="8687"/>
                    </a:lnTo>
                    <a:lnTo>
                      <a:pt x="7032" y="8663"/>
                    </a:lnTo>
                    <a:lnTo>
                      <a:pt x="6886" y="8663"/>
                    </a:lnTo>
                    <a:lnTo>
                      <a:pt x="6813" y="8711"/>
                    </a:lnTo>
                    <a:lnTo>
                      <a:pt x="6789" y="8809"/>
                    </a:lnTo>
                    <a:lnTo>
                      <a:pt x="6740" y="8906"/>
                    </a:lnTo>
                    <a:lnTo>
                      <a:pt x="6692" y="8979"/>
                    </a:lnTo>
                    <a:lnTo>
                      <a:pt x="6619" y="9076"/>
                    </a:lnTo>
                    <a:lnTo>
                      <a:pt x="6521" y="9125"/>
                    </a:lnTo>
                    <a:lnTo>
                      <a:pt x="6424" y="9173"/>
                    </a:lnTo>
                    <a:lnTo>
                      <a:pt x="6327" y="9222"/>
                    </a:lnTo>
                    <a:lnTo>
                      <a:pt x="6083" y="9271"/>
                    </a:lnTo>
                    <a:lnTo>
                      <a:pt x="5864" y="9246"/>
                    </a:lnTo>
                    <a:lnTo>
                      <a:pt x="5743" y="9222"/>
                    </a:lnTo>
                    <a:lnTo>
                      <a:pt x="5645" y="9198"/>
                    </a:lnTo>
                    <a:lnTo>
                      <a:pt x="5572" y="9125"/>
                    </a:lnTo>
                    <a:lnTo>
                      <a:pt x="5499" y="9052"/>
                    </a:lnTo>
                    <a:lnTo>
                      <a:pt x="5451" y="8979"/>
                    </a:lnTo>
                    <a:lnTo>
                      <a:pt x="5402" y="8882"/>
                    </a:lnTo>
                    <a:lnTo>
                      <a:pt x="5402" y="8833"/>
                    </a:lnTo>
                    <a:lnTo>
                      <a:pt x="5378" y="8784"/>
                    </a:lnTo>
                    <a:lnTo>
                      <a:pt x="5280" y="8736"/>
                    </a:lnTo>
                    <a:lnTo>
                      <a:pt x="5183" y="8711"/>
                    </a:lnTo>
                    <a:lnTo>
                      <a:pt x="5086" y="8736"/>
                    </a:lnTo>
                    <a:lnTo>
                      <a:pt x="4842" y="8906"/>
                    </a:lnTo>
                    <a:lnTo>
                      <a:pt x="4648" y="9028"/>
                    </a:lnTo>
                    <a:lnTo>
                      <a:pt x="4453" y="9149"/>
                    </a:lnTo>
                    <a:lnTo>
                      <a:pt x="4258" y="9222"/>
                    </a:lnTo>
                    <a:lnTo>
                      <a:pt x="4112" y="9222"/>
                    </a:lnTo>
                    <a:lnTo>
                      <a:pt x="4064" y="9198"/>
                    </a:lnTo>
                    <a:lnTo>
                      <a:pt x="4015" y="9149"/>
                    </a:lnTo>
                    <a:lnTo>
                      <a:pt x="3991" y="9076"/>
                    </a:lnTo>
                    <a:lnTo>
                      <a:pt x="4015" y="8955"/>
                    </a:lnTo>
                    <a:lnTo>
                      <a:pt x="4015" y="8906"/>
                    </a:lnTo>
                    <a:lnTo>
                      <a:pt x="3991" y="8857"/>
                    </a:lnTo>
                    <a:lnTo>
                      <a:pt x="3966" y="8833"/>
                    </a:lnTo>
                    <a:lnTo>
                      <a:pt x="3918" y="8809"/>
                    </a:lnTo>
                    <a:lnTo>
                      <a:pt x="3893" y="8784"/>
                    </a:lnTo>
                    <a:lnTo>
                      <a:pt x="3845" y="8809"/>
                    </a:lnTo>
                    <a:lnTo>
                      <a:pt x="3796" y="8809"/>
                    </a:lnTo>
                    <a:lnTo>
                      <a:pt x="3747" y="8857"/>
                    </a:lnTo>
                    <a:lnTo>
                      <a:pt x="3699" y="8979"/>
                    </a:lnTo>
                    <a:lnTo>
                      <a:pt x="3674" y="9101"/>
                    </a:lnTo>
                    <a:lnTo>
                      <a:pt x="3674" y="9222"/>
                    </a:lnTo>
                    <a:lnTo>
                      <a:pt x="3699" y="9319"/>
                    </a:lnTo>
                    <a:lnTo>
                      <a:pt x="3772" y="9417"/>
                    </a:lnTo>
                    <a:lnTo>
                      <a:pt x="3845" y="9514"/>
                    </a:lnTo>
                    <a:lnTo>
                      <a:pt x="3966" y="9587"/>
                    </a:lnTo>
                    <a:lnTo>
                      <a:pt x="4088" y="9636"/>
                    </a:lnTo>
                    <a:lnTo>
                      <a:pt x="4210" y="9660"/>
                    </a:lnTo>
                    <a:lnTo>
                      <a:pt x="4356" y="9636"/>
                    </a:lnTo>
                    <a:lnTo>
                      <a:pt x="4477" y="9611"/>
                    </a:lnTo>
                    <a:lnTo>
                      <a:pt x="4599" y="9563"/>
                    </a:lnTo>
                    <a:lnTo>
                      <a:pt x="4842" y="9417"/>
                    </a:lnTo>
                    <a:lnTo>
                      <a:pt x="5086" y="9246"/>
                    </a:lnTo>
                    <a:lnTo>
                      <a:pt x="5159" y="9344"/>
                    </a:lnTo>
                    <a:lnTo>
                      <a:pt x="5232" y="9441"/>
                    </a:lnTo>
                    <a:lnTo>
                      <a:pt x="5329" y="9514"/>
                    </a:lnTo>
                    <a:lnTo>
                      <a:pt x="5426" y="9563"/>
                    </a:lnTo>
                    <a:lnTo>
                      <a:pt x="5670" y="9660"/>
                    </a:lnTo>
                    <a:lnTo>
                      <a:pt x="5913" y="9684"/>
                    </a:lnTo>
                    <a:lnTo>
                      <a:pt x="6181" y="9684"/>
                    </a:lnTo>
                    <a:lnTo>
                      <a:pt x="6424" y="9636"/>
                    </a:lnTo>
                    <a:lnTo>
                      <a:pt x="6667" y="9538"/>
                    </a:lnTo>
                    <a:lnTo>
                      <a:pt x="6886" y="9392"/>
                    </a:lnTo>
                    <a:lnTo>
                      <a:pt x="6984" y="9490"/>
                    </a:lnTo>
                    <a:lnTo>
                      <a:pt x="7081" y="9563"/>
                    </a:lnTo>
                    <a:lnTo>
                      <a:pt x="7227" y="9636"/>
                    </a:lnTo>
                    <a:lnTo>
                      <a:pt x="7373" y="9684"/>
                    </a:lnTo>
                    <a:lnTo>
                      <a:pt x="7519" y="9709"/>
                    </a:lnTo>
                    <a:lnTo>
                      <a:pt x="7641" y="9684"/>
                    </a:lnTo>
                    <a:lnTo>
                      <a:pt x="7762" y="9660"/>
                    </a:lnTo>
                    <a:lnTo>
                      <a:pt x="7884" y="9611"/>
                    </a:lnTo>
                    <a:lnTo>
                      <a:pt x="7981" y="9538"/>
                    </a:lnTo>
                    <a:lnTo>
                      <a:pt x="8079" y="9465"/>
                    </a:lnTo>
                    <a:lnTo>
                      <a:pt x="8249" y="9271"/>
                    </a:lnTo>
                    <a:lnTo>
                      <a:pt x="8371" y="9368"/>
                    </a:lnTo>
                    <a:lnTo>
                      <a:pt x="8541" y="9465"/>
                    </a:lnTo>
                    <a:lnTo>
                      <a:pt x="8711" y="9514"/>
                    </a:lnTo>
                    <a:lnTo>
                      <a:pt x="8906" y="9538"/>
                    </a:lnTo>
                    <a:lnTo>
                      <a:pt x="9101" y="9538"/>
                    </a:lnTo>
                    <a:lnTo>
                      <a:pt x="9271" y="9514"/>
                    </a:lnTo>
                    <a:lnTo>
                      <a:pt x="9466" y="9441"/>
                    </a:lnTo>
                    <a:lnTo>
                      <a:pt x="9611" y="9368"/>
                    </a:lnTo>
                    <a:lnTo>
                      <a:pt x="9733" y="9465"/>
                    </a:lnTo>
                    <a:lnTo>
                      <a:pt x="9855" y="9514"/>
                    </a:lnTo>
                    <a:lnTo>
                      <a:pt x="10025" y="9563"/>
                    </a:lnTo>
                    <a:lnTo>
                      <a:pt x="10195" y="9563"/>
                    </a:lnTo>
                    <a:lnTo>
                      <a:pt x="10366" y="9538"/>
                    </a:lnTo>
                    <a:lnTo>
                      <a:pt x="10560" y="9490"/>
                    </a:lnTo>
                    <a:lnTo>
                      <a:pt x="10706" y="9417"/>
                    </a:lnTo>
                    <a:lnTo>
                      <a:pt x="10852" y="9319"/>
                    </a:lnTo>
                    <a:lnTo>
                      <a:pt x="10974" y="9392"/>
                    </a:lnTo>
                    <a:lnTo>
                      <a:pt x="11096" y="9441"/>
                    </a:lnTo>
                    <a:lnTo>
                      <a:pt x="11242" y="9465"/>
                    </a:lnTo>
                    <a:lnTo>
                      <a:pt x="11363" y="9490"/>
                    </a:lnTo>
                    <a:lnTo>
                      <a:pt x="11509" y="9490"/>
                    </a:lnTo>
                    <a:lnTo>
                      <a:pt x="11655" y="9465"/>
                    </a:lnTo>
                    <a:lnTo>
                      <a:pt x="11801" y="9417"/>
                    </a:lnTo>
                    <a:lnTo>
                      <a:pt x="11923" y="9344"/>
                    </a:lnTo>
                    <a:lnTo>
                      <a:pt x="12020" y="9441"/>
                    </a:lnTo>
                    <a:lnTo>
                      <a:pt x="12142" y="9490"/>
                    </a:lnTo>
                    <a:lnTo>
                      <a:pt x="12434" y="9490"/>
                    </a:lnTo>
                    <a:lnTo>
                      <a:pt x="12580" y="9441"/>
                    </a:lnTo>
                    <a:lnTo>
                      <a:pt x="12750" y="9392"/>
                    </a:lnTo>
                    <a:lnTo>
                      <a:pt x="12896" y="9319"/>
                    </a:lnTo>
                    <a:lnTo>
                      <a:pt x="13042" y="9222"/>
                    </a:lnTo>
                    <a:lnTo>
                      <a:pt x="13091" y="9295"/>
                    </a:lnTo>
                    <a:lnTo>
                      <a:pt x="13164" y="9344"/>
                    </a:lnTo>
                    <a:lnTo>
                      <a:pt x="13310" y="9417"/>
                    </a:lnTo>
                    <a:lnTo>
                      <a:pt x="13480" y="9441"/>
                    </a:lnTo>
                    <a:lnTo>
                      <a:pt x="13675" y="9441"/>
                    </a:lnTo>
                    <a:lnTo>
                      <a:pt x="13870" y="9392"/>
                    </a:lnTo>
                    <a:lnTo>
                      <a:pt x="14064" y="9319"/>
                    </a:lnTo>
                    <a:lnTo>
                      <a:pt x="14259" y="9246"/>
                    </a:lnTo>
                    <a:lnTo>
                      <a:pt x="14405" y="9149"/>
                    </a:lnTo>
                    <a:lnTo>
                      <a:pt x="14478" y="9101"/>
                    </a:lnTo>
                    <a:lnTo>
                      <a:pt x="14502" y="9028"/>
                    </a:lnTo>
                    <a:lnTo>
                      <a:pt x="14478" y="8955"/>
                    </a:lnTo>
                    <a:lnTo>
                      <a:pt x="14454" y="8882"/>
                    </a:lnTo>
                    <a:lnTo>
                      <a:pt x="14429" y="8833"/>
                    </a:lnTo>
                    <a:lnTo>
                      <a:pt x="14356" y="8809"/>
                    </a:lnTo>
                    <a:lnTo>
                      <a:pt x="14308" y="8809"/>
                    </a:lnTo>
                    <a:lnTo>
                      <a:pt x="14235" y="8833"/>
                    </a:lnTo>
                    <a:lnTo>
                      <a:pt x="14016" y="8955"/>
                    </a:lnTo>
                    <a:lnTo>
                      <a:pt x="13845" y="9028"/>
                    </a:lnTo>
                    <a:lnTo>
                      <a:pt x="13675" y="9076"/>
                    </a:lnTo>
                    <a:lnTo>
                      <a:pt x="13529" y="9101"/>
                    </a:lnTo>
                    <a:lnTo>
                      <a:pt x="13407" y="9101"/>
                    </a:lnTo>
                    <a:lnTo>
                      <a:pt x="13359" y="9076"/>
                    </a:lnTo>
                    <a:lnTo>
                      <a:pt x="13334" y="9028"/>
                    </a:lnTo>
                    <a:lnTo>
                      <a:pt x="13310" y="8979"/>
                    </a:lnTo>
                    <a:lnTo>
                      <a:pt x="13310" y="8906"/>
                    </a:lnTo>
                    <a:lnTo>
                      <a:pt x="13310" y="8857"/>
                    </a:lnTo>
                    <a:lnTo>
                      <a:pt x="13286" y="8784"/>
                    </a:lnTo>
                    <a:lnTo>
                      <a:pt x="13261" y="8736"/>
                    </a:lnTo>
                    <a:lnTo>
                      <a:pt x="13213" y="8711"/>
                    </a:lnTo>
                    <a:lnTo>
                      <a:pt x="13091" y="8711"/>
                    </a:lnTo>
                    <a:lnTo>
                      <a:pt x="13042" y="8736"/>
                    </a:lnTo>
                    <a:lnTo>
                      <a:pt x="13018" y="8784"/>
                    </a:lnTo>
                    <a:lnTo>
                      <a:pt x="12945" y="8882"/>
                    </a:lnTo>
                    <a:lnTo>
                      <a:pt x="12823" y="8979"/>
                    </a:lnTo>
                    <a:lnTo>
                      <a:pt x="12653" y="9076"/>
                    </a:lnTo>
                    <a:lnTo>
                      <a:pt x="12507" y="9149"/>
                    </a:lnTo>
                    <a:lnTo>
                      <a:pt x="12361" y="9198"/>
                    </a:lnTo>
                    <a:lnTo>
                      <a:pt x="12312" y="9198"/>
                    </a:lnTo>
                    <a:lnTo>
                      <a:pt x="12264" y="9173"/>
                    </a:lnTo>
                    <a:lnTo>
                      <a:pt x="12215" y="9149"/>
                    </a:lnTo>
                    <a:lnTo>
                      <a:pt x="12191" y="9101"/>
                    </a:lnTo>
                    <a:lnTo>
                      <a:pt x="12191" y="9028"/>
                    </a:lnTo>
                    <a:lnTo>
                      <a:pt x="12215" y="8930"/>
                    </a:lnTo>
                    <a:lnTo>
                      <a:pt x="12215" y="8857"/>
                    </a:lnTo>
                    <a:lnTo>
                      <a:pt x="12191" y="8809"/>
                    </a:lnTo>
                    <a:lnTo>
                      <a:pt x="12142" y="8760"/>
                    </a:lnTo>
                    <a:lnTo>
                      <a:pt x="12093" y="8736"/>
                    </a:lnTo>
                    <a:lnTo>
                      <a:pt x="12045" y="8736"/>
                    </a:lnTo>
                    <a:lnTo>
                      <a:pt x="11972" y="8760"/>
                    </a:lnTo>
                    <a:lnTo>
                      <a:pt x="11923" y="8784"/>
                    </a:lnTo>
                    <a:lnTo>
                      <a:pt x="11899" y="8857"/>
                    </a:lnTo>
                    <a:lnTo>
                      <a:pt x="11801" y="8979"/>
                    </a:lnTo>
                    <a:lnTo>
                      <a:pt x="11704" y="9076"/>
                    </a:lnTo>
                    <a:lnTo>
                      <a:pt x="11582" y="9125"/>
                    </a:lnTo>
                    <a:lnTo>
                      <a:pt x="11266" y="9125"/>
                    </a:lnTo>
                    <a:lnTo>
                      <a:pt x="11169" y="9076"/>
                    </a:lnTo>
                    <a:lnTo>
                      <a:pt x="11096" y="9028"/>
                    </a:lnTo>
                    <a:lnTo>
                      <a:pt x="11144" y="8882"/>
                    </a:lnTo>
                    <a:lnTo>
                      <a:pt x="11144" y="8809"/>
                    </a:lnTo>
                    <a:lnTo>
                      <a:pt x="11120" y="8736"/>
                    </a:lnTo>
                    <a:lnTo>
                      <a:pt x="11071" y="8687"/>
                    </a:lnTo>
                    <a:lnTo>
                      <a:pt x="11023" y="8663"/>
                    </a:lnTo>
                    <a:lnTo>
                      <a:pt x="10950" y="8638"/>
                    </a:lnTo>
                    <a:close/>
                    <a:moveTo>
                      <a:pt x="1314" y="9003"/>
                    </a:moveTo>
                    <a:lnTo>
                      <a:pt x="1290" y="9611"/>
                    </a:lnTo>
                    <a:lnTo>
                      <a:pt x="1168" y="9660"/>
                    </a:lnTo>
                    <a:lnTo>
                      <a:pt x="1071" y="9733"/>
                    </a:lnTo>
                    <a:lnTo>
                      <a:pt x="852" y="9903"/>
                    </a:lnTo>
                    <a:lnTo>
                      <a:pt x="706" y="10049"/>
                    </a:lnTo>
                    <a:lnTo>
                      <a:pt x="657" y="9368"/>
                    </a:lnTo>
                    <a:lnTo>
                      <a:pt x="925" y="9271"/>
                    </a:lnTo>
                    <a:lnTo>
                      <a:pt x="1168" y="9101"/>
                    </a:lnTo>
                    <a:lnTo>
                      <a:pt x="1314" y="9003"/>
                    </a:lnTo>
                    <a:close/>
                    <a:moveTo>
                      <a:pt x="1266" y="10122"/>
                    </a:moveTo>
                    <a:lnTo>
                      <a:pt x="1266" y="10877"/>
                    </a:lnTo>
                    <a:lnTo>
                      <a:pt x="1120" y="10998"/>
                    </a:lnTo>
                    <a:lnTo>
                      <a:pt x="779" y="11242"/>
                    </a:lnTo>
                    <a:lnTo>
                      <a:pt x="730" y="10439"/>
                    </a:lnTo>
                    <a:lnTo>
                      <a:pt x="876" y="10366"/>
                    </a:lnTo>
                    <a:lnTo>
                      <a:pt x="1022" y="10293"/>
                    </a:lnTo>
                    <a:lnTo>
                      <a:pt x="1266" y="10122"/>
                    </a:lnTo>
                    <a:close/>
                    <a:moveTo>
                      <a:pt x="11485" y="10633"/>
                    </a:moveTo>
                    <a:lnTo>
                      <a:pt x="11412" y="10658"/>
                    </a:lnTo>
                    <a:lnTo>
                      <a:pt x="11339" y="10731"/>
                    </a:lnTo>
                    <a:lnTo>
                      <a:pt x="11169" y="11023"/>
                    </a:lnTo>
                    <a:lnTo>
                      <a:pt x="11071" y="11144"/>
                    </a:lnTo>
                    <a:lnTo>
                      <a:pt x="10950" y="11242"/>
                    </a:lnTo>
                    <a:lnTo>
                      <a:pt x="10877" y="11290"/>
                    </a:lnTo>
                    <a:lnTo>
                      <a:pt x="10779" y="11315"/>
                    </a:lnTo>
                    <a:lnTo>
                      <a:pt x="10560" y="11315"/>
                    </a:lnTo>
                    <a:lnTo>
                      <a:pt x="10463" y="11290"/>
                    </a:lnTo>
                    <a:lnTo>
                      <a:pt x="10390" y="11242"/>
                    </a:lnTo>
                    <a:lnTo>
                      <a:pt x="10317" y="11169"/>
                    </a:lnTo>
                    <a:lnTo>
                      <a:pt x="10293" y="11096"/>
                    </a:lnTo>
                    <a:lnTo>
                      <a:pt x="10366" y="10901"/>
                    </a:lnTo>
                    <a:lnTo>
                      <a:pt x="10366" y="10828"/>
                    </a:lnTo>
                    <a:lnTo>
                      <a:pt x="10341" y="10755"/>
                    </a:lnTo>
                    <a:lnTo>
                      <a:pt x="10293" y="10706"/>
                    </a:lnTo>
                    <a:lnTo>
                      <a:pt x="10244" y="10658"/>
                    </a:lnTo>
                    <a:lnTo>
                      <a:pt x="10098" y="10658"/>
                    </a:lnTo>
                    <a:lnTo>
                      <a:pt x="10049" y="10682"/>
                    </a:lnTo>
                    <a:lnTo>
                      <a:pt x="10001" y="10755"/>
                    </a:lnTo>
                    <a:lnTo>
                      <a:pt x="9928" y="10877"/>
                    </a:lnTo>
                    <a:lnTo>
                      <a:pt x="9903" y="10998"/>
                    </a:lnTo>
                    <a:lnTo>
                      <a:pt x="9806" y="11120"/>
                    </a:lnTo>
                    <a:lnTo>
                      <a:pt x="9636" y="11217"/>
                    </a:lnTo>
                    <a:lnTo>
                      <a:pt x="9539" y="11242"/>
                    </a:lnTo>
                    <a:lnTo>
                      <a:pt x="9393" y="11266"/>
                    </a:lnTo>
                    <a:lnTo>
                      <a:pt x="9344" y="11242"/>
                    </a:lnTo>
                    <a:lnTo>
                      <a:pt x="9295" y="11217"/>
                    </a:lnTo>
                    <a:lnTo>
                      <a:pt x="9295" y="11169"/>
                    </a:lnTo>
                    <a:lnTo>
                      <a:pt x="9295" y="11096"/>
                    </a:lnTo>
                    <a:lnTo>
                      <a:pt x="9320" y="11023"/>
                    </a:lnTo>
                    <a:lnTo>
                      <a:pt x="9320" y="10950"/>
                    </a:lnTo>
                    <a:lnTo>
                      <a:pt x="9295" y="10901"/>
                    </a:lnTo>
                    <a:lnTo>
                      <a:pt x="9247" y="10852"/>
                    </a:lnTo>
                    <a:lnTo>
                      <a:pt x="9198" y="10828"/>
                    </a:lnTo>
                    <a:lnTo>
                      <a:pt x="9125" y="10804"/>
                    </a:lnTo>
                    <a:lnTo>
                      <a:pt x="9052" y="10828"/>
                    </a:lnTo>
                    <a:lnTo>
                      <a:pt x="8979" y="10852"/>
                    </a:lnTo>
                    <a:lnTo>
                      <a:pt x="8784" y="11047"/>
                    </a:lnTo>
                    <a:lnTo>
                      <a:pt x="8565" y="11242"/>
                    </a:lnTo>
                    <a:lnTo>
                      <a:pt x="8419" y="11290"/>
                    </a:lnTo>
                    <a:lnTo>
                      <a:pt x="8225" y="11315"/>
                    </a:lnTo>
                    <a:lnTo>
                      <a:pt x="8103" y="11290"/>
                    </a:lnTo>
                    <a:lnTo>
                      <a:pt x="8006" y="11290"/>
                    </a:lnTo>
                    <a:lnTo>
                      <a:pt x="7933" y="11242"/>
                    </a:lnTo>
                    <a:lnTo>
                      <a:pt x="7884" y="11193"/>
                    </a:lnTo>
                    <a:lnTo>
                      <a:pt x="7908" y="11071"/>
                    </a:lnTo>
                    <a:lnTo>
                      <a:pt x="7908" y="10901"/>
                    </a:lnTo>
                    <a:lnTo>
                      <a:pt x="7884" y="10828"/>
                    </a:lnTo>
                    <a:lnTo>
                      <a:pt x="7835" y="10755"/>
                    </a:lnTo>
                    <a:lnTo>
                      <a:pt x="7787" y="10706"/>
                    </a:lnTo>
                    <a:lnTo>
                      <a:pt x="7714" y="10682"/>
                    </a:lnTo>
                    <a:lnTo>
                      <a:pt x="7616" y="10682"/>
                    </a:lnTo>
                    <a:lnTo>
                      <a:pt x="7543" y="10706"/>
                    </a:lnTo>
                    <a:lnTo>
                      <a:pt x="7495" y="10779"/>
                    </a:lnTo>
                    <a:lnTo>
                      <a:pt x="7446" y="10852"/>
                    </a:lnTo>
                    <a:lnTo>
                      <a:pt x="7397" y="10974"/>
                    </a:lnTo>
                    <a:lnTo>
                      <a:pt x="7397" y="11071"/>
                    </a:lnTo>
                    <a:lnTo>
                      <a:pt x="7324" y="11144"/>
                    </a:lnTo>
                    <a:lnTo>
                      <a:pt x="7227" y="11193"/>
                    </a:lnTo>
                    <a:lnTo>
                      <a:pt x="7008" y="11193"/>
                    </a:lnTo>
                    <a:lnTo>
                      <a:pt x="6911" y="11169"/>
                    </a:lnTo>
                    <a:lnTo>
                      <a:pt x="6789" y="11096"/>
                    </a:lnTo>
                    <a:lnTo>
                      <a:pt x="6716" y="11023"/>
                    </a:lnTo>
                    <a:lnTo>
                      <a:pt x="6667" y="10950"/>
                    </a:lnTo>
                    <a:lnTo>
                      <a:pt x="6619" y="10877"/>
                    </a:lnTo>
                    <a:lnTo>
                      <a:pt x="6546" y="10804"/>
                    </a:lnTo>
                    <a:lnTo>
                      <a:pt x="6473" y="10779"/>
                    </a:lnTo>
                    <a:lnTo>
                      <a:pt x="6400" y="10779"/>
                    </a:lnTo>
                    <a:lnTo>
                      <a:pt x="6302" y="10804"/>
                    </a:lnTo>
                    <a:lnTo>
                      <a:pt x="6254" y="10852"/>
                    </a:lnTo>
                    <a:lnTo>
                      <a:pt x="6205" y="10901"/>
                    </a:lnTo>
                    <a:lnTo>
                      <a:pt x="6205" y="10998"/>
                    </a:lnTo>
                    <a:lnTo>
                      <a:pt x="6205" y="11096"/>
                    </a:lnTo>
                    <a:lnTo>
                      <a:pt x="6181" y="11169"/>
                    </a:lnTo>
                    <a:lnTo>
                      <a:pt x="6156" y="11217"/>
                    </a:lnTo>
                    <a:lnTo>
                      <a:pt x="6132" y="11266"/>
                    </a:lnTo>
                    <a:lnTo>
                      <a:pt x="6035" y="11315"/>
                    </a:lnTo>
                    <a:lnTo>
                      <a:pt x="5937" y="11339"/>
                    </a:lnTo>
                    <a:lnTo>
                      <a:pt x="5840" y="11315"/>
                    </a:lnTo>
                    <a:lnTo>
                      <a:pt x="5743" y="11242"/>
                    </a:lnTo>
                    <a:lnTo>
                      <a:pt x="5694" y="11144"/>
                    </a:lnTo>
                    <a:lnTo>
                      <a:pt x="5694" y="11096"/>
                    </a:lnTo>
                    <a:lnTo>
                      <a:pt x="5694" y="11047"/>
                    </a:lnTo>
                    <a:lnTo>
                      <a:pt x="5694" y="10925"/>
                    </a:lnTo>
                    <a:lnTo>
                      <a:pt x="5670" y="10852"/>
                    </a:lnTo>
                    <a:lnTo>
                      <a:pt x="5621" y="10779"/>
                    </a:lnTo>
                    <a:lnTo>
                      <a:pt x="5524" y="10755"/>
                    </a:lnTo>
                    <a:lnTo>
                      <a:pt x="5451" y="10731"/>
                    </a:lnTo>
                    <a:lnTo>
                      <a:pt x="5353" y="10755"/>
                    </a:lnTo>
                    <a:lnTo>
                      <a:pt x="5280" y="10828"/>
                    </a:lnTo>
                    <a:lnTo>
                      <a:pt x="5232" y="10901"/>
                    </a:lnTo>
                    <a:lnTo>
                      <a:pt x="5183" y="10998"/>
                    </a:lnTo>
                    <a:lnTo>
                      <a:pt x="5110" y="11096"/>
                    </a:lnTo>
                    <a:lnTo>
                      <a:pt x="5037" y="11169"/>
                    </a:lnTo>
                    <a:lnTo>
                      <a:pt x="4964" y="11242"/>
                    </a:lnTo>
                    <a:lnTo>
                      <a:pt x="4769" y="11339"/>
                    </a:lnTo>
                    <a:lnTo>
                      <a:pt x="4648" y="11363"/>
                    </a:lnTo>
                    <a:lnTo>
                      <a:pt x="4550" y="11388"/>
                    </a:lnTo>
                    <a:lnTo>
                      <a:pt x="4502" y="11388"/>
                    </a:lnTo>
                    <a:lnTo>
                      <a:pt x="4453" y="11363"/>
                    </a:lnTo>
                    <a:lnTo>
                      <a:pt x="4380" y="11315"/>
                    </a:lnTo>
                    <a:lnTo>
                      <a:pt x="4331" y="11217"/>
                    </a:lnTo>
                    <a:lnTo>
                      <a:pt x="4307" y="11120"/>
                    </a:lnTo>
                    <a:lnTo>
                      <a:pt x="4258" y="10950"/>
                    </a:lnTo>
                    <a:lnTo>
                      <a:pt x="4234" y="10877"/>
                    </a:lnTo>
                    <a:lnTo>
                      <a:pt x="4210" y="10877"/>
                    </a:lnTo>
                    <a:lnTo>
                      <a:pt x="4210" y="10852"/>
                    </a:lnTo>
                    <a:lnTo>
                      <a:pt x="4185" y="10828"/>
                    </a:lnTo>
                    <a:lnTo>
                      <a:pt x="4137" y="10804"/>
                    </a:lnTo>
                    <a:lnTo>
                      <a:pt x="4088" y="10804"/>
                    </a:lnTo>
                    <a:lnTo>
                      <a:pt x="4039" y="10828"/>
                    </a:lnTo>
                    <a:lnTo>
                      <a:pt x="3991" y="10852"/>
                    </a:lnTo>
                    <a:lnTo>
                      <a:pt x="3942" y="10950"/>
                    </a:lnTo>
                    <a:lnTo>
                      <a:pt x="3918" y="11071"/>
                    </a:lnTo>
                    <a:lnTo>
                      <a:pt x="3918" y="11290"/>
                    </a:lnTo>
                    <a:lnTo>
                      <a:pt x="3942" y="11388"/>
                    </a:lnTo>
                    <a:lnTo>
                      <a:pt x="3966" y="11509"/>
                    </a:lnTo>
                    <a:lnTo>
                      <a:pt x="4015" y="11582"/>
                    </a:lnTo>
                    <a:lnTo>
                      <a:pt x="4088" y="11680"/>
                    </a:lnTo>
                    <a:lnTo>
                      <a:pt x="4185" y="11753"/>
                    </a:lnTo>
                    <a:lnTo>
                      <a:pt x="4283" y="11801"/>
                    </a:lnTo>
                    <a:lnTo>
                      <a:pt x="4429" y="11850"/>
                    </a:lnTo>
                    <a:lnTo>
                      <a:pt x="4721" y="11850"/>
                    </a:lnTo>
                    <a:lnTo>
                      <a:pt x="4842" y="11826"/>
                    </a:lnTo>
                    <a:lnTo>
                      <a:pt x="4988" y="11777"/>
                    </a:lnTo>
                    <a:lnTo>
                      <a:pt x="5110" y="11704"/>
                    </a:lnTo>
                    <a:lnTo>
                      <a:pt x="5232" y="11631"/>
                    </a:lnTo>
                    <a:lnTo>
                      <a:pt x="5353" y="11534"/>
                    </a:lnTo>
                    <a:lnTo>
                      <a:pt x="5475" y="11655"/>
                    </a:lnTo>
                    <a:lnTo>
                      <a:pt x="5645" y="11728"/>
                    </a:lnTo>
                    <a:lnTo>
                      <a:pt x="5816" y="11777"/>
                    </a:lnTo>
                    <a:lnTo>
                      <a:pt x="5986" y="11801"/>
                    </a:lnTo>
                    <a:lnTo>
                      <a:pt x="6156" y="11777"/>
                    </a:lnTo>
                    <a:lnTo>
                      <a:pt x="6327" y="11728"/>
                    </a:lnTo>
                    <a:lnTo>
                      <a:pt x="6473" y="11631"/>
                    </a:lnTo>
                    <a:lnTo>
                      <a:pt x="6570" y="11509"/>
                    </a:lnTo>
                    <a:lnTo>
                      <a:pt x="6716" y="11558"/>
                    </a:lnTo>
                    <a:lnTo>
                      <a:pt x="6838" y="11607"/>
                    </a:lnTo>
                    <a:lnTo>
                      <a:pt x="6984" y="11631"/>
                    </a:lnTo>
                    <a:lnTo>
                      <a:pt x="7105" y="11655"/>
                    </a:lnTo>
                    <a:lnTo>
                      <a:pt x="7251" y="11655"/>
                    </a:lnTo>
                    <a:lnTo>
                      <a:pt x="7373" y="11631"/>
                    </a:lnTo>
                    <a:lnTo>
                      <a:pt x="7519" y="11582"/>
                    </a:lnTo>
                    <a:lnTo>
                      <a:pt x="7616" y="11534"/>
                    </a:lnTo>
                    <a:lnTo>
                      <a:pt x="7787" y="11631"/>
                    </a:lnTo>
                    <a:lnTo>
                      <a:pt x="7957" y="11728"/>
                    </a:lnTo>
                    <a:lnTo>
                      <a:pt x="8103" y="11777"/>
                    </a:lnTo>
                    <a:lnTo>
                      <a:pt x="8249" y="11801"/>
                    </a:lnTo>
                    <a:lnTo>
                      <a:pt x="8395" y="11777"/>
                    </a:lnTo>
                    <a:lnTo>
                      <a:pt x="8517" y="11753"/>
                    </a:lnTo>
                    <a:lnTo>
                      <a:pt x="8638" y="11680"/>
                    </a:lnTo>
                    <a:lnTo>
                      <a:pt x="8760" y="11607"/>
                    </a:lnTo>
                    <a:lnTo>
                      <a:pt x="9003" y="11436"/>
                    </a:lnTo>
                    <a:lnTo>
                      <a:pt x="9052" y="11509"/>
                    </a:lnTo>
                    <a:lnTo>
                      <a:pt x="9149" y="11582"/>
                    </a:lnTo>
                    <a:lnTo>
                      <a:pt x="9271" y="11631"/>
                    </a:lnTo>
                    <a:lnTo>
                      <a:pt x="9563" y="11631"/>
                    </a:lnTo>
                    <a:lnTo>
                      <a:pt x="9733" y="11582"/>
                    </a:lnTo>
                    <a:lnTo>
                      <a:pt x="9903" y="11534"/>
                    </a:lnTo>
                    <a:lnTo>
                      <a:pt x="10025" y="11436"/>
                    </a:lnTo>
                    <a:lnTo>
                      <a:pt x="10098" y="11509"/>
                    </a:lnTo>
                    <a:lnTo>
                      <a:pt x="10195" y="11582"/>
                    </a:lnTo>
                    <a:lnTo>
                      <a:pt x="10414" y="11680"/>
                    </a:lnTo>
                    <a:lnTo>
                      <a:pt x="10560" y="11728"/>
                    </a:lnTo>
                    <a:lnTo>
                      <a:pt x="10682" y="11753"/>
                    </a:lnTo>
                    <a:lnTo>
                      <a:pt x="10828" y="11728"/>
                    </a:lnTo>
                    <a:lnTo>
                      <a:pt x="10950" y="11704"/>
                    </a:lnTo>
                    <a:lnTo>
                      <a:pt x="11071" y="11655"/>
                    </a:lnTo>
                    <a:lnTo>
                      <a:pt x="11193" y="11582"/>
                    </a:lnTo>
                    <a:lnTo>
                      <a:pt x="11388" y="11388"/>
                    </a:lnTo>
                    <a:lnTo>
                      <a:pt x="11509" y="11509"/>
                    </a:lnTo>
                    <a:lnTo>
                      <a:pt x="11655" y="11582"/>
                    </a:lnTo>
                    <a:lnTo>
                      <a:pt x="11801" y="11631"/>
                    </a:lnTo>
                    <a:lnTo>
                      <a:pt x="11996" y="11655"/>
                    </a:lnTo>
                    <a:lnTo>
                      <a:pt x="12166" y="11655"/>
                    </a:lnTo>
                    <a:lnTo>
                      <a:pt x="12337" y="11631"/>
                    </a:lnTo>
                    <a:lnTo>
                      <a:pt x="12507" y="11582"/>
                    </a:lnTo>
                    <a:lnTo>
                      <a:pt x="12653" y="11509"/>
                    </a:lnTo>
                    <a:lnTo>
                      <a:pt x="12799" y="11582"/>
                    </a:lnTo>
                    <a:lnTo>
                      <a:pt x="12945" y="11607"/>
                    </a:lnTo>
                    <a:lnTo>
                      <a:pt x="13115" y="11631"/>
                    </a:lnTo>
                    <a:lnTo>
                      <a:pt x="13286" y="11631"/>
                    </a:lnTo>
                    <a:lnTo>
                      <a:pt x="13456" y="11607"/>
                    </a:lnTo>
                    <a:lnTo>
                      <a:pt x="13651" y="11558"/>
                    </a:lnTo>
                    <a:lnTo>
                      <a:pt x="13797" y="11485"/>
                    </a:lnTo>
                    <a:lnTo>
                      <a:pt x="13967" y="11388"/>
                    </a:lnTo>
                    <a:lnTo>
                      <a:pt x="14040" y="11436"/>
                    </a:lnTo>
                    <a:lnTo>
                      <a:pt x="14137" y="11461"/>
                    </a:lnTo>
                    <a:lnTo>
                      <a:pt x="14259" y="11461"/>
                    </a:lnTo>
                    <a:lnTo>
                      <a:pt x="14405" y="11436"/>
                    </a:lnTo>
                    <a:lnTo>
                      <a:pt x="14478" y="11388"/>
                    </a:lnTo>
                    <a:lnTo>
                      <a:pt x="14527" y="11339"/>
                    </a:lnTo>
                    <a:lnTo>
                      <a:pt x="14551" y="11266"/>
                    </a:lnTo>
                    <a:lnTo>
                      <a:pt x="14551" y="11193"/>
                    </a:lnTo>
                    <a:lnTo>
                      <a:pt x="14527" y="11120"/>
                    </a:lnTo>
                    <a:lnTo>
                      <a:pt x="14478" y="11071"/>
                    </a:lnTo>
                    <a:lnTo>
                      <a:pt x="14429" y="11047"/>
                    </a:lnTo>
                    <a:lnTo>
                      <a:pt x="14356" y="11023"/>
                    </a:lnTo>
                    <a:lnTo>
                      <a:pt x="14283" y="11047"/>
                    </a:lnTo>
                    <a:lnTo>
                      <a:pt x="14210" y="11023"/>
                    </a:lnTo>
                    <a:lnTo>
                      <a:pt x="14137" y="10925"/>
                    </a:lnTo>
                    <a:lnTo>
                      <a:pt x="14040" y="10852"/>
                    </a:lnTo>
                    <a:lnTo>
                      <a:pt x="13943" y="10852"/>
                    </a:lnTo>
                    <a:lnTo>
                      <a:pt x="13894" y="10877"/>
                    </a:lnTo>
                    <a:lnTo>
                      <a:pt x="13845" y="10925"/>
                    </a:lnTo>
                    <a:lnTo>
                      <a:pt x="13772" y="10974"/>
                    </a:lnTo>
                    <a:lnTo>
                      <a:pt x="13651" y="11047"/>
                    </a:lnTo>
                    <a:lnTo>
                      <a:pt x="13505" y="11120"/>
                    </a:lnTo>
                    <a:lnTo>
                      <a:pt x="13334" y="11169"/>
                    </a:lnTo>
                    <a:lnTo>
                      <a:pt x="13188" y="11217"/>
                    </a:lnTo>
                    <a:lnTo>
                      <a:pt x="12994" y="11217"/>
                    </a:lnTo>
                    <a:lnTo>
                      <a:pt x="12969" y="11193"/>
                    </a:lnTo>
                    <a:lnTo>
                      <a:pt x="12945" y="11144"/>
                    </a:lnTo>
                    <a:lnTo>
                      <a:pt x="12921" y="11096"/>
                    </a:lnTo>
                    <a:lnTo>
                      <a:pt x="12945" y="10974"/>
                    </a:lnTo>
                    <a:lnTo>
                      <a:pt x="12945" y="10901"/>
                    </a:lnTo>
                    <a:lnTo>
                      <a:pt x="12896" y="10828"/>
                    </a:lnTo>
                    <a:lnTo>
                      <a:pt x="12848" y="10779"/>
                    </a:lnTo>
                    <a:lnTo>
                      <a:pt x="12775" y="10755"/>
                    </a:lnTo>
                    <a:lnTo>
                      <a:pt x="12677" y="10779"/>
                    </a:lnTo>
                    <a:lnTo>
                      <a:pt x="12629" y="10804"/>
                    </a:lnTo>
                    <a:lnTo>
                      <a:pt x="12556" y="10852"/>
                    </a:lnTo>
                    <a:lnTo>
                      <a:pt x="12531" y="10925"/>
                    </a:lnTo>
                    <a:lnTo>
                      <a:pt x="12507" y="11047"/>
                    </a:lnTo>
                    <a:lnTo>
                      <a:pt x="12458" y="11096"/>
                    </a:lnTo>
                    <a:lnTo>
                      <a:pt x="12410" y="11144"/>
                    </a:lnTo>
                    <a:lnTo>
                      <a:pt x="12288" y="11217"/>
                    </a:lnTo>
                    <a:lnTo>
                      <a:pt x="12142" y="11242"/>
                    </a:lnTo>
                    <a:lnTo>
                      <a:pt x="11972" y="11242"/>
                    </a:lnTo>
                    <a:lnTo>
                      <a:pt x="11850" y="11217"/>
                    </a:lnTo>
                    <a:lnTo>
                      <a:pt x="11728" y="11144"/>
                    </a:lnTo>
                    <a:lnTo>
                      <a:pt x="11704" y="11120"/>
                    </a:lnTo>
                    <a:lnTo>
                      <a:pt x="11680" y="11071"/>
                    </a:lnTo>
                    <a:lnTo>
                      <a:pt x="11680" y="10998"/>
                    </a:lnTo>
                    <a:lnTo>
                      <a:pt x="11704" y="10950"/>
                    </a:lnTo>
                    <a:lnTo>
                      <a:pt x="11728" y="10852"/>
                    </a:lnTo>
                    <a:lnTo>
                      <a:pt x="11728" y="10779"/>
                    </a:lnTo>
                    <a:lnTo>
                      <a:pt x="11680" y="10706"/>
                    </a:lnTo>
                    <a:lnTo>
                      <a:pt x="11631" y="10658"/>
                    </a:lnTo>
                    <a:lnTo>
                      <a:pt x="11558" y="10633"/>
                    </a:lnTo>
                    <a:close/>
                    <a:moveTo>
                      <a:pt x="1266" y="11363"/>
                    </a:moveTo>
                    <a:lnTo>
                      <a:pt x="1266" y="11826"/>
                    </a:lnTo>
                    <a:lnTo>
                      <a:pt x="1095" y="11972"/>
                    </a:lnTo>
                    <a:lnTo>
                      <a:pt x="974" y="12118"/>
                    </a:lnTo>
                    <a:lnTo>
                      <a:pt x="876" y="12215"/>
                    </a:lnTo>
                    <a:lnTo>
                      <a:pt x="828" y="12337"/>
                    </a:lnTo>
                    <a:lnTo>
                      <a:pt x="803" y="11534"/>
                    </a:lnTo>
                    <a:lnTo>
                      <a:pt x="803" y="11485"/>
                    </a:lnTo>
                    <a:lnTo>
                      <a:pt x="925" y="11485"/>
                    </a:lnTo>
                    <a:lnTo>
                      <a:pt x="1047" y="11461"/>
                    </a:lnTo>
                    <a:lnTo>
                      <a:pt x="1144" y="11412"/>
                    </a:lnTo>
                    <a:lnTo>
                      <a:pt x="1266" y="11363"/>
                    </a:lnTo>
                    <a:close/>
                    <a:moveTo>
                      <a:pt x="1266" y="12385"/>
                    </a:moveTo>
                    <a:lnTo>
                      <a:pt x="1266" y="12872"/>
                    </a:lnTo>
                    <a:lnTo>
                      <a:pt x="974" y="13140"/>
                    </a:lnTo>
                    <a:lnTo>
                      <a:pt x="828" y="13286"/>
                    </a:lnTo>
                    <a:lnTo>
                      <a:pt x="828" y="12653"/>
                    </a:lnTo>
                    <a:lnTo>
                      <a:pt x="1022" y="12556"/>
                    </a:lnTo>
                    <a:lnTo>
                      <a:pt x="1217" y="12410"/>
                    </a:lnTo>
                    <a:lnTo>
                      <a:pt x="1266" y="12385"/>
                    </a:lnTo>
                    <a:close/>
                    <a:moveTo>
                      <a:pt x="4088" y="12775"/>
                    </a:moveTo>
                    <a:lnTo>
                      <a:pt x="4039" y="12799"/>
                    </a:lnTo>
                    <a:lnTo>
                      <a:pt x="4015" y="12823"/>
                    </a:lnTo>
                    <a:lnTo>
                      <a:pt x="3820" y="13164"/>
                    </a:lnTo>
                    <a:lnTo>
                      <a:pt x="3747" y="13359"/>
                    </a:lnTo>
                    <a:lnTo>
                      <a:pt x="3699" y="13553"/>
                    </a:lnTo>
                    <a:lnTo>
                      <a:pt x="3674" y="13748"/>
                    </a:lnTo>
                    <a:lnTo>
                      <a:pt x="3699" y="13821"/>
                    </a:lnTo>
                    <a:lnTo>
                      <a:pt x="3747" y="13894"/>
                    </a:lnTo>
                    <a:lnTo>
                      <a:pt x="3796" y="13967"/>
                    </a:lnTo>
                    <a:lnTo>
                      <a:pt x="3869" y="13991"/>
                    </a:lnTo>
                    <a:lnTo>
                      <a:pt x="3991" y="14040"/>
                    </a:lnTo>
                    <a:lnTo>
                      <a:pt x="4258" y="14040"/>
                    </a:lnTo>
                    <a:lnTo>
                      <a:pt x="4404" y="14016"/>
                    </a:lnTo>
                    <a:lnTo>
                      <a:pt x="4526" y="13967"/>
                    </a:lnTo>
                    <a:lnTo>
                      <a:pt x="4672" y="13918"/>
                    </a:lnTo>
                    <a:lnTo>
                      <a:pt x="4940" y="13748"/>
                    </a:lnTo>
                    <a:lnTo>
                      <a:pt x="5183" y="13578"/>
                    </a:lnTo>
                    <a:lnTo>
                      <a:pt x="5256" y="13675"/>
                    </a:lnTo>
                    <a:lnTo>
                      <a:pt x="5353" y="13748"/>
                    </a:lnTo>
                    <a:lnTo>
                      <a:pt x="5475" y="13821"/>
                    </a:lnTo>
                    <a:lnTo>
                      <a:pt x="5621" y="13870"/>
                    </a:lnTo>
                    <a:lnTo>
                      <a:pt x="5791" y="13918"/>
                    </a:lnTo>
                    <a:lnTo>
                      <a:pt x="6108" y="13918"/>
                    </a:lnTo>
                    <a:lnTo>
                      <a:pt x="6278" y="13894"/>
                    </a:lnTo>
                    <a:lnTo>
                      <a:pt x="6424" y="13821"/>
                    </a:lnTo>
                    <a:lnTo>
                      <a:pt x="6570" y="13772"/>
                    </a:lnTo>
                    <a:lnTo>
                      <a:pt x="6692" y="13675"/>
                    </a:lnTo>
                    <a:lnTo>
                      <a:pt x="6838" y="13578"/>
                    </a:lnTo>
                    <a:lnTo>
                      <a:pt x="6959" y="13675"/>
                    </a:lnTo>
                    <a:lnTo>
                      <a:pt x="7130" y="13724"/>
                    </a:lnTo>
                    <a:lnTo>
                      <a:pt x="7324" y="13748"/>
                    </a:lnTo>
                    <a:lnTo>
                      <a:pt x="7519" y="13748"/>
                    </a:lnTo>
                    <a:lnTo>
                      <a:pt x="8030" y="13724"/>
                    </a:lnTo>
                    <a:lnTo>
                      <a:pt x="8565" y="13748"/>
                    </a:lnTo>
                    <a:lnTo>
                      <a:pt x="8906" y="13772"/>
                    </a:lnTo>
                    <a:lnTo>
                      <a:pt x="9271" y="13748"/>
                    </a:lnTo>
                    <a:lnTo>
                      <a:pt x="9466" y="13724"/>
                    </a:lnTo>
                    <a:lnTo>
                      <a:pt x="9636" y="13675"/>
                    </a:lnTo>
                    <a:lnTo>
                      <a:pt x="9782" y="13578"/>
                    </a:lnTo>
                    <a:lnTo>
                      <a:pt x="9928" y="13480"/>
                    </a:lnTo>
                    <a:lnTo>
                      <a:pt x="9952" y="13432"/>
                    </a:lnTo>
                    <a:lnTo>
                      <a:pt x="9952" y="13383"/>
                    </a:lnTo>
                    <a:lnTo>
                      <a:pt x="9928" y="13334"/>
                    </a:lnTo>
                    <a:lnTo>
                      <a:pt x="9879" y="13310"/>
                    </a:lnTo>
                    <a:lnTo>
                      <a:pt x="9660" y="13261"/>
                    </a:lnTo>
                    <a:lnTo>
                      <a:pt x="9466" y="13286"/>
                    </a:lnTo>
                    <a:lnTo>
                      <a:pt x="9028" y="13334"/>
                    </a:lnTo>
                    <a:lnTo>
                      <a:pt x="8590" y="13334"/>
                    </a:lnTo>
                    <a:lnTo>
                      <a:pt x="8176" y="13286"/>
                    </a:lnTo>
                    <a:lnTo>
                      <a:pt x="7957" y="13286"/>
                    </a:lnTo>
                    <a:lnTo>
                      <a:pt x="7616" y="13310"/>
                    </a:lnTo>
                    <a:lnTo>
                      <a:pt x="7276" y="13310"/>
                    </a:lnTo>
                    <a:lnTo>
                      <a:pt x="7203" y="13286"/>
                    </a:lnTo>
                    <a:lnTo>
                      <a:pt x="7178" y="13261"/>
                    </a:lnTo>
                    <a:lnTo>
                      <a:pt x="7203" y="13164"/>
                    </a:lnTo>
                    <a:lnTo>
                      <a:pt x="7178" y="13091"/>
                    </a:lnTo>
                    <a:lnTo>
                      <a:pt x="7154" y="13042"/>
                    </a:lnTo>
                    <a:lnTo>
                      <a:pt x="7105" y="12969"/>
                    </a:lnTo>
                    <a:lnTo>
                      <a:pt x="7057" y="12945"/>
                    </a:lnTo>
                    <a:lnTo>
                      <a:pt x="6984" y="12921"/>
                    </a:lnTo>
                    <a:lnTo>
                      <a:pt x="6911" y="12945"/>
                    </a:lnTo>
                    <a:lnTo>
                      <a:pt x="6838" y="12994"/>
                    </a:lnTo>
                    <a:lnTo>
                      <a:pt x="6594" y="13237"/>
                    </a:lnTo>
                    <a:lnTo>
                      <a:pt x="6302" y="13432"/>
                    </a:lnTo>
                    <a:lnTo>
                      <a:pt x="6205" y="13480"/>
                    </a:lnTo>
                    <a:lnTo>
                      <a:pt x="6059" y="13505"/>
                    </a:lnTo>
                    <a:lnTo>
                      <a:pt x="5913" y="13505"/>
                    </a:lnTo>
                    <a:lnTo>
                      <a:pt x="5767" y="13480"/>
                    </a:lnTo>
                    <a:lnTo>
                      <a:pt x="5645" y="13432"/>
                    </a:lnTo>
                    <a:lnTo>
                      <a:pt x="5548" y="13359"/>
                    </a:lnTo>
                    <a:lnTo>
                      <a:pt x="5524" y="13286"/>
                    </a:lnTo>
                    <a:lnTo>
                      <a:pt x="5524" y="13237"/>
                    </a:lnTo>
                    <a:lnTo>
                      <a:pt x="5524" y="13164"/>
                    </a:lnTo>
                    <a:lnTo>
                      <a:pt x="5548" y="13067"/>
                    </a:lnTo>
                    <a:lnTo>
                      <a:pt x="5548" y="12994"/>
                    </a:lnTo>
                    <a:lnTo>
                      <a:pt x="5524" y="12921"/>
                    </a:lnTo>
                    <a:lnTo>
                      <a:pt x="5475" y="12872"/>
                    </a:lnTo>
                    <a:lnTo>
                      <a:pt x="5426" y="12823"/>
                    </a:lnTo>
                    <a:lnTo>
                      <a:pt x="5353" y="12799"/>
                    </a:lnTo>
                    <a:lnTo>
                      <a:pt x="5280" y="12799"/>
                    </a:lnTo>
                    <a:lnTo>
                      <a:pt x="5207" y="12848"/>
                    </a:lnTo>
                    <a:lnTo>
                      <a:pt x="5159" y="12896"/>
                    </a:lnTo>
                    <a:lnTo>
                      <a:pt x="5086" y="13018"/>
                    </a:lnTo>
                    <a:lnTo>
                      <a:pt x="5013" y="13091"/>
                    </a:lnTo>
                    <a:lnTo>
                      <a:pt x="4842" y="13261"/>
                    </a:lnTo>
                    <a:lnTo>
                      <a:pt x="4648" y="13407"/>
                    </a:lnTo>
                    <a:lnTo>
                      <a:pt x="4453" y="13505"/>
                    </a:lnTo>
                    <a:lnTo>
                      <a:pt x="4331" y="13578"/>
                    </a:lnTo>
                    <a:lnTo>
                      <a:pt x="4185" y="13602"/>
                    </a:lnTo>
                    <a:lnTo>
                      <a:pt x="4137" y="13602"/>
                    </a:lnTo>
                    <a:lnTo>
                      <a:pt x="4088" y="13578"/>
                    </a:lnTo>
                    <a:lnTo>
                      <a:pt x="4088" y="13505"/>
                    </a:lnTo>
                    <a:lnTo>
                      <a:pt x="4088" y="13407"/>
                    </a:lnTo>
                    <a:lnTo>
                      <a:pt x="4210" y="12945"/>
                    </a:lnTo>
                    <a:lnTo>
                      <a:pt x="4210" y="12896"/>
                    </a:lnTo>
                    <a:lnTo>
                      <a:pt x="4210" y="12848"/>
                    </a:lnTo>
                    <a:lnTo>
                      <a:pt x="4161" y="12799"/>
                    </a:lnTo>
                    <a:lnTo>
                      <a:pt x="4112" y="12775"/>
                    </a:lnTo>
                    <a:close/>
                    <a:moveTo>
                      <a:pt x="1266" y="13407"/>
                    </a:moveTo>
                    <a:lnTo>
                      <a:pt x="1266" y="14113"/>
                    </a:lnTo>
                    <a:lnTo>
                      <a:pt x="1168" y="14186"/>
                    </a:lnTo>
                    <a:lnTo>
                      <a:pt x="1071" y="14235"/>
                    </a:lnTo>
                    <a:lnTo>
                      <a:pt x="925" y="14381"/>
                    </a:lnTo>
                    <a:lnTo>
                      <a:pt x="779" y="14527"/>
                    </a:lnTo>
                    <a:lnTo>
                      <a:pt x="803" y="13748"/>
                    </a:lnTo>
                    <a:lnTo>
                      <a:pt x="925" y="13675"/>
                    </a:lnTo>
                    <a:lnTo>
                      <a:pt x="1047" y="13578"/>
                    </a:lnTo>
                    <a:lnTo>
                      <a:pt x="1241" y="13407"/>
                    </a:lnTo>
                    <a:close/>
                    <a:moveTo>
                      <a:pt x="1266" y="14624"/>
                    </a:moveTo>
                    <a:lnTo>
                      <a:pt x="1266" y="14940"/>
                    </a:lnTo>
                    <a:lnTo>
                      <a:pt x="1193" y="14989"/>
                    </a:lnTo>
                    <a:lnTo>
                      <a:pt x="949" y="15208"/>
                    </a:lnTo>
                    <a:lnTo>
                      <a:pt x="730" y="15451"/>
                    </a:lnTo>
                    <a:lnTo>
                      <a:pt x="755" y="15062"/>
                    </a:lnTo>
                    <a:lnTo>
                      <a:pt x="876" y="14989"/>
                    </a:lnTo>
                    <a:lnTo>
                      <a:pt x="974" y="14892"/>
                    </a:lnTo>
                    <a:lnTo>
                      <a:pt x="1168" y="14697"/>
                    </a:lnTo>
                    <a:lnTo>
                      <a:pt x="1266" y="14624"/>
                    </a:lnTo>
                    <a:close/>
                    <a:moveTo>
                      <a:pt x="1241" y="15451"/>
                    </a:moveTo>
                    <a:lnTo>
                      <a:pt x="1241" y="15500"/>
                    </a:lnTo>
                    <a:lnTo>
                      <a:pt x="1217" y="15841"/>
                    </a:lnTo>
                    <a:lnTo>
                      <a:pt x="1071" y="15962"/>
                    </a:lnTo>
                    <a:lnTo>
                      <a:pt x="925" y="16108"/>
                    </a:lnTo>
                    <a:lnTo>
                      <a:pt x="682" y="16400"/>
                    </a:lnTo>
                    <a:lnTo>
                      <a:pt x="706" y="15695"/>
                    </a:lnTo>
                    <a:lnTo>
                      <a:pt x="755" y="15719"/>
                    </a:lnTo>
                    <a:lnTo>
                      <a:pt x="828" y="15743"/>
                    </a:lnTo>
                    <a:lnTo>
                      <a:pt x="876" y="15743"/>
                    </a:lnTo>
                    <a:lnTo>
                      <a:pt x="949" y="15695"/>
                    </a:lnTo>
                    <a:lnTo>
                      <a:pt x="1241" y="15451"/>
                    </a:lnTo>
                    <a:close/>
                    <a:moveTo>
                      <a:pt x="1168" y="16327"/>
                    </a:moveTo>
                    <a:lnTo>
                      <a:pt x="1120" y="17009"/>
                    </a:lnTo>
                    <a:lnTo>
                      <a:pt x="998" y="17082"/>
                    </a:lnTo>
                    <a:lnTo>
                      <a:pt x="876" y="17179"/>
                    </a:lnTo>
                    <a:lnTo>
                      <a:pt x="682" y="17373"/>
                    </a:lnTo>
                    <a:lnTo>
                      <a:pt x="584" y="17495"/>
                    </a:lnTo>
                    <a:lnTo>
                      <a:pt x="657" y="16668"/>
                    </a:lnTo>
                    <a:lnTo>
                      <a:pt x="803" y="16619"/>
                    </a:lnTo>
                    <a:lnTo>
                      <a:pt x="949" y="16522"/>
                    </a:lnTo>
                    <a:lnTo>
                      <a:pt x="1168" y="16327"/>
                    </a:lnTo>
                    <a:close/>
                    <a:moveTo>
                      <a:pt x="6813" y="463"/>
                    </a:moveTo>
                    <a:lnTo>
                      <a:pt x="8322" y="487"/>
                    </a:lnTo>
                    <a:lnTo>
                      <a:pt x="9830" y="560"/>
                    </a:lnTo>
                    <a:lnTo>
                      <a:pt x="12848" y="706"/>
                    </a:lnTo>
                    <a:lnTo>
                      <a:pt x="12775" y="901"/>
                    </a:lnTo>
                    <a:lnTo>
                      <a:pt x="12750" y="1071"/>
                    </a:lnTo>
                    <a:lnTo>
                      <a:pt x="12677" y="1484"/>
                    </a:lnTo>
                    <a:lnTo>
                      <a:pt x="12677" y="1874"/>
                    </a:lnTo>
                    <a:lnTo>
                      <a:pt x="12702" y="2312"/>
                    </a:lnTo>
                    <a:lnTo>
                      <a:pt x="12775" y="3115"/>
                    </a:lnTo>
                    <a:lnTo>
                      <a:pt x="12799" y="3528"/>
                    </a:lnTo>
                    <a:lnTo>
                      <a:pt x="12823" y="3893"/>
                    </a:lnTo>
                    <a:lnTo>
                      <a:pt x="12823" y="3966"/>
                    </a:lnTo>
                    <a:lnTo>
                      <a:pt x="12872" y="4039"/>
                    </a:lnTo>
                    <a:lnTo>
                      <a:pt x="12896" y="4064"/>
                    </a:lnTo>
                    <a:lnTo>
                      <a:pt x="12945" y="4112"/>
                    </a:lnTo>
                    <a:lnTo>
                      <a:pt x="12994" y="4161"/>
                    </a:lnTo>
                    <a:lnTo>
                      <a:pt x="13067" y="4210"/>
                    </a:lnTo>
                    <a:lnTo>
                      <a:pt x="13261" y="4258"/>
                    </a:lnTo>
                    <a:lnTo>
                      <a:pt x="13456" y="4307"/>
                    </a:lnTo>
                    <a:lnTo>
                      <a:pt x="13870" y="4331"/>
                    </a:lnTo>
                    <a:lnTo>
                      <a:pt x="14697" y="4356"/>
                    </a:lnTo>
                    <a:lnTo>
                      <a:pt x="15500" y="4356"/>
                    </a:lnTo>
                    <a:lnTo>
                      <a:pt x="15889" y="4331"/>
                    </a:lnTo>
                    <a:lnTo>
                      <a:pt x="16279" y="4283"/>
                    </a:lnTo>
                    <a:lnTo>
                      <a:pt x="16254" y="5061"/>
                    </a:lnTo>
                    <a:lnTo>
                      <a:pt x="16279" y="5864"/>
                    </a:lnTo>
                    <a:lnTo>
                      <a:pt x="16303" y="6643"/>
                    </a:lnTo>
                    <a:lnTo>
                      <a:pt x="16303" y="7422"/>
                    </a:lnTo>
                    <a:lnTo>
                      <a:pt x="16254" y="9319"/>
                    </a:lnTo>
                    <a:lnTo>
                      <a:pt x="16254" y="10268"/>
                    </a:lnTo>
                    <a:lnTo>
                      <a:pt x="16254" y="11242"/>
                    </a:lnTo>
                    <a:lnTo>
                      <a:pt x="16303" y="13140"/>
                    </a:lnTo>
                    <a:lnTo>
                      <a:pt x="16352" y="15062"/>
                    </a:lnTo>
                    <a:lnTo>
                      <a:pt x="16327" y="15962"/>
                    </a:lnTo>
                    <a:lnTo>
                      <a:pt x="16327" y="16887"/>
                    </a:lnTo>
                    <a:lnTo>
                      <a:pt x="16327" y="17738"/>
                    </a:lnTo>
                    <a:lnTo>
                      <a:pt x="16303" y="18152"/>
                    </a:lnTo>
                    <a:lnTo>
                      <a:pt x="16254" y="18590"/>
                    </a:lnTo>
                    <a:lnTo>
                      <a:pt x="15889" y="18614"/>
                    </a:lnTo>
                    <a:lnTo>
                      <a:pt x="15524" y="18639"/>
                    </a:lnTo>
                    <a:lnTo>
                      <a:pt x="11923" y="18639"/>
                    </a:lnTo>
                    <a:lnTo>
                      <a:pt x="9733" y="18614"/>
                    </a:lnTo>
                    <a:lnTo>
                      <a:pt x="7616" y="18566"/>
                    </a:lnTo>
                    <a:lnTo>
                      <a:pt x="5524" y="18517"/>
                    </a:lnTo>
                    <a:lnTo>
                      <a:pt x="4453" y="18517"/>
                    </a:lnTo>
                    <a:lnTo>
                      <a:pt x="3358" y="18566"/>
                    </a:lnTo>
                    <a:lnTo>
                      <a:pt x="2701" y="18566"/>
                    </a:lnTo>
                    <a:lnTo>
                      <a:pt x="2360" y="18590"/>
                    </a:lnTo>
                    <a:lnTo>
                      <a:pt x="2020" y="18639"/>
                    </a:lnTo>
                    <a:lnTo>
                      <a:pt x="1971" y="18590"/>
                    </a:lnTo>
                    <a:lnTo>
                      <a:pt x="1922" y="18517"/>
                    </a:lnTo>
                    <a:lnTo>
                      <a:pt x="1849" y="18493"/>
                    </a:lnTo>
                    <a:lnTo>
                      <a:pt x="1776" y="18493"/>
                    </a:lnTo>
                    <a:lnTo>
                      <a:pt x="1703" y="18298"/>
                    </a:lnTo>
                    <a:lnTo>
                      <a:pt x="1655" y="18103"/>
                    </a:lnTo>
                    <a:lnTo>
                      <a:pt x="1703" y="18030"/>
                    </a:lnTo>
                    <a:lnTo>
                      <a:pt x="1703" y="17957"/>
                    </a:lnTo>
                    <a:lnTo>
                      <a:pt x="1679" y="17884"/>
                    </a:lnTo>
                    <a:lnTo>
                      <a:pt x="1631" y="17811"/>
                    </a:lnTo>
                    <a:lnTo>
                      <a:pt x="1631" y="17398"/>
                    </a:lnTo>
                    <a:lnTo>
                      <a:pt x="1631" y="17009"/>
                    </a:lnTo>
                    <a:lnTo>
                      <a:pt x="1679" y="16133"/>
                    </a:lnTo>
                    <a:lnTo>
                      <a:pt x="1728" y="15281"/>
                    </a:lnTo>
                    <a:lnTo>
                      <a:pt x="1728" y="15086"/>
                    </a:lnTo>
                    <a:lnTo>
                      <a:pt x="1752" y="15038"/>
                    </a:lnTo>
                    <a:lnTo>
                      <a:pt x="1776" y="14965"/>
                    </a:lnTo>
                    <a:lnTo>
                      <a:pt x="1776" y="14916"/>
                    </a:lnTo>
                    <a:lnTo>
                      <a:pt x="1728" y="14843"/>
                    </a:lnTo>
                    <a:lnTo>
                      <a:pt x="1728" y="13018"/>
                    </a:lnTo>
                    <a:lnTo>
                      <a:pt x="1801" y="12945"/>
                    </a:lnTo>
                    <a:lnTo>
                      <a:pt x="1825" y="12848"/>
                    </a:lnTo>
                    <a:lnTo>
                      <a:pt x="1825" y="12775"/>
                    </a:lnTo>
                    <a:lnTo>
                      <a:pt x="1776" y="12726"/>
                    </a:lnTo>
                    <a:lnTo>
                      <a:pt x="1728" y="12677"/>
                    </a:lnTo>
                    <a:lnTo>
                      <a:pt x="1728" y="11071"/>
                    </a:lnTo>
                    <a:lnTo>
                      <a:pt x="1752" y="11023"/>
                    </a:lnTo>
                    <a:lnTo>
                      <a:pt x="1752" y="10974"/>
                    </a:lnTo>
                    <a:lnTo>
                      <a:pt x="1752" y="10925"/>
                    </a:lnTo>
                    <a:lnTo>
                      <a:pt x="1728" y="10852"/>
                    </a:lnTo>
                    <a:lnTo>
                      <a:pt x="1728" y="10049"/>
                    </a:lnTo>
                    <a:lnTo>
                      <a:pt x="1801" y="7373"/>
                    </a:lnTo>
                    <a:lnTo>
                      <a:pt x="1874" y="6059"/>
                    </a:lnTo>
                    <a:lnTo>
                      <a:pt x="1947" y="4721"/>
                    </a:lnTo>
                    <a:lnTo>
                      <a:pt x="1971" y="4137"/>
                    </a:lnTo>
                    <a:lnTo>
                      <a:pt x="1971" y="3553"/>
                    </a:lnTo>
                    <a:lnTo>
                      <a:pt x="1922" y="2969"/>
                    </a:lnTo>
                    <a:lnTo>
                      <a:pt x="1898" y="2360"/>
                    </a:lnTo>
                    <a:lnTo>
                      <a:pt x="1849" y="1825"/>
                    </a:lnTo>
                    <a:lnTo>
                      <a:pt x="1801" y="1290"/>
                    </a:lnTo>
                    <a:lnTo>
                      <a:pt x="1752" y="925"/>
                    </a:lnTo>
                    <a:lnTo>
                      <a:pt x="1703" y="755"/>
                    </a:lnTo>
                    <a:lnTo>
                      <a:pt x="1703" y="560"/>
                    </a:lnTo>
                    <a:lnTo>
                      <a:pt x="2141" y="609"/>
                    </a:lnTo>
                    <a:lnTo>
                      <a:pt x="2579" y="609"/>
                    </a:lnTo>
                    <a:lnTo>
                      <a:pt x="3455" y="584"/>
                    </a:lnTo>
                    <a:lnTo>
                      <a:pt x="5134" y="511"/>
                    </a:lnTo>
                    <a:lnTo>
                      <a:pt x="5962" y="487"/>
                    </a:lnTo>
                    <a:lnTo>
                      <a:pt x="6813" y="463"/>
                    </a:lnTo>
                    <a:close/>
                    <a:moveTo>
                      <a:pt x="1120" y="17544"/>
                    </a:moveTo>
                    <a:lnTo>
                      <a:pt x="1144" y="17982"/>
                    </a:lnTo>
                    <a:lnTo>
                      <a:pt x="949" y="18176"/>
                    </a:lnTo>
                    <a:lnTo>
                      <a:pt x="779" y="18371"/>
                    </a:lnTo>
                    <a:lnTo>
                      <a:pt x="682" y="18517"/>
                    </a:lnTo>
                    <a:lnTo>
                      <a:pt x="584" y="18663"/>
                    </a:lnTo>
                    <a:lnTo>
                      <a:pt x="536" y="18858"/>
                    </a:lnTo>
                    <a:lnTo>
                      <a:pt x="513" y="19015"/>
                    </a:lnTo>
                    <a:lnTo>
                      <a:pt x="511" y="18979"/>
                    </a:lnTo>
                    <a:lnTo>
                      <a:pt x="511" y="18468"/>
                    </a:lnTo>
                    <a:lnTo>
                      <a:pt x="536" y="17982"/>
                    </a:lnTo>
                    <a:lnTo>
                      <a:pt x="657" y="17909"/>
                    </a:lnTo>
                    <a:lnTo>
                      <a:pt x="779" y="17836"/>
                    </a:lnTo>
                    <a:lnTo>
                      <a:pt x="974" y="17665"/>
                    </a:lnTo>
                    <a:lnTo>
                      <a:pt x="1120" y="17544"/>
                    </a:lnTo>
                    <a:close/>
                    <a:moveTo>
                      <a:pt x="1266" y="18468"/>
                    </a:moveTo>
                    <a:lnTo>
                      <a:pt x="1314" y="18663"/>
                    </a:lnTo>
                    <a:lnTo>
                      <a:pt x="1412" y="18833"/>
                    </a:lnTo>
                    <a:lnTo>
                      <a:pt x="1144" y="19150"/>
                    </a:lnTo>
                    <a:lnTo>
                      <a:pt x="876" y="19539"/>
                    </a:lnTo>
                    <a:lnTo>
                      <a:pt x="633" y="19928"/>
                    </a:lnTo>
                    <a:lnTo>
                      <a:pt x="584" y="19685"/>
                    </a:lnTo>
                    <a:lnTo>
                      <a:pt x="536" y="19466"/>
                    </a:lnTo>
                    <a:lnTo>
                      <a:pt x="514" y="19031"/>
                    </a:lnTo>
                    <a:lnTo>
                      <a:pt x="514" y="19031"/>
                    </a:lnTo>
                    <a:lnTo>
                      <a:pt x="536" y="19052"/>
                    </a:lnTo>
                    <a:lnTo>
                      <a:pt x="584" y="19052"/>
                    </a:lnTo>
                    <a:lnTo>
                      <a:pt x="779" y="18955"/>
                    </a:lnTo>
                    <a:lnTo>
                      <a:pt x="949" y="18809"/>
                    </a:lnTo>
                    <a:lnTo>
                      <a:pt x="1266" y="18468"/>
                    </a:lnTo>
                    <a:close/>
                    <a:moveTo>
                      <a:pt x="15427" y="19101"/>
                    </a:moveTo>
                    <a:lnTo>
                      <a:pt x="15427" y="19296"/>
                    </a:lnTo>
                    <a:lnTo>
                      <a:pt x="15427" y="19490"/>
                    </a:lnTo>
                    <a:lnTo>
                      <a:pt x="15451" y="19904"/>
                    </a:lnTo>
                    <a:lnTo>
                      <a:pt x="15086" y="19953"/>
                    </a:lnTo>
                    <a:lnTo>
                      <a:pt x="15086" y="19953"/>
                    </a:lnTo>
                    <a:lnTo>
                      <a:pt x="15159" y="19734"/>
                    </a:lnTo>
                    <a:lnTo>
                      <a:pt x="15257" y="19417"/>
                    </a:lnTo>
                    <a:lnTo>
                      <a:pt x="15281" y="19271"/>
                    </a:lnTo>
                    <a:lnTo>
                      <a:pt x="15281" y="19101"/>
                    </a:lnTo>
                    <a:close/>
                    <a:moveTo>
                      <a:pt x="15038" y="19101"/>
                    </a:moveTo>
                    <a:lnTo>
                      <a:pt x="14989" y="19174"/>
                    </a:lnTo>
                    <a:lnTo>
                      <a:pt x="14940" y="19271"/>
                    </a:lnTo>
                    <a:lnTo>
                      <a:pt x="14843" y="19442"/>
                    </a:lnTo>
                    <a:lnTo>
                      <a:pt x="14721" y="19782"/>
                    </a:lnTo>
                    <a:lnTo>
                      <a:pt x="14600" y="20026"/>
                    </a:lnTo>
                    <a:lnTo>
                      <a:pt x="14356" y="20050"/>
                    </a:lnTo>
                    <a:lnTo>
                      <a:pt x="14429" y="19758"/>
                    </a:lnTo>
                    <a:lnTo>
                      <a:pt x="14502" y="19563"/>
                    </a:lnTo>
                    <a:lnTo>
                      <a:pt x="14551" y="19344"/>
                    </a:lnTo>
                    <a:lnTo>
                      <a:pt x="14575" y="19198"/>
                    </a:lnTo>
                    <a:lnTo>
                      <a:pt x="14551" y="19125"/>
                    </a:lnTo>
                    <a:lnTo>
                      <a:pt x="15038" y="19101"/>
                    </a:lnTo>
                    <a:close/>
                    <a:moveTo>
                      <a:pt x="9782" y="19052"/>
                    </a:moveTo>
                    <a:lnTo>
                      <a:pt x="9660" y="19296"/>
                    </a:lnTo>
                    <a:lnTo>
                      <a:pt x="9563" y="19563"/>
                    </a:lnTo>
                    <a:lnTo>
                      <a:pt x="9490" y="19831"/>
                    </a:lnTo>
                    <a:lnTo>
                      <a:pt x="9441" y="20074"/>
                    </a:lnTo>
                    <a:lnTo>
                      <a:pt x="9028" y="20074"/>
                    </a:lnTo>
                    <a:lnTo>
                      <a:pt x="9101" y="19831"/>
                    </a:lnTo>
                    <a:lnTo>
                      <a:pt x="9174" y="19636"/>
                    </a:lnTo>
                    <a:lnTo>
                      <a:pt x="9320" y="19344"/>
                    </a:lnTo>
                    <a:lnTo>
                      <a:pt x="9368" y="19174"/>
                    </a:lnTo>
                    <a:lnTo>
                      <a:pt x="9393" y="19101"/>
                    </a:lnTo>
                    <a:lnTo>
                      <a:pt x="9368" y="19052"/>
                    </a:lnTo>
                    <a:close/>
                    <a:moveTo>
                      <a:pt x="10779" y="19077"/>
                    </a:moveTo>
                    <a:lnTo>
                      <a:pt x="10585" y="19296"/>
                    </a:lnTo>
                    <a:lnTo>
                      <a:pt x="10439" y="19539"/>
                    </a:lnTo>
                    <a:lnTo>
                      <a:pt x="10366" y="19685"/>
                    </a:lnTo>
                    <a:lnTo>
                      <a:pt x="10317" y="19807"/>
                    </a:lnTo>
                    <a:lnTo>
                      <a:pt x="10268" y="19953"/>
                    </a:lnTo>
                    <a:lnTo>
                      <a:pt x="10244" y="20074"/>
                    </a:lnTo>
                    <a:lnTo>
                      <a:pt x="9879" y="20074"/>
                    </a:lnTo>
                    <a:lnTo>
                      <a:pt x="9903" y="19977"/>
                    </a:lnTo>
                    <a:lnTo>
                      <a:pt x="9976" y="19734"/>
                    </a:lnTo>
                    <a:lnTo>
                      <a:pt x="10049" y="19515"/>
                    </a:lnTo>
                    <a:lnTo>
                      <a:pt x="10122" y="19320"/>
                    </a:lnTo>
                    <a:lnTo>
                      <a:pt x="10195" y="19198"/>
                    </a:lnTo>
                    <a:lnTo>
                      <a:pt x="10220" y="19077"/>
                    </a:lnTo>
                    <a:close/>
                    <a:moveTo>
                      <a:pt x="9076" y="19028"/>
                    </a:moveTo>
                    <a:lnTo>
                      <a:pt x="9003" y="19150"/>
                    </a:lnTo>
                    <a:lnTo>
                      <a:pt x="8906" y="19271"/>
                    </a:lnTo>
                    <a:lnTo>
                      <a:pt x="8809" y="19466"/>
                    </a:lnTo>
                    <a:lnTo>
                      <a:pt x="8711" y="19685"/>
                    </a:lnTo>
                    <a:lnTo>
                      <a:pt x="8638" y="19880"/>
                    </a:lnTo>
                    <a:lnTo>
                      <a:pt x="8590" y="19977"/>
                    </a:lnTo>
                    <a:lnTo>
                      <a:pt x="8565" y="20074"/>
                    </a:lnTo>
                    <a:lnTo>
                      <a:pt x="8054" y="20099"/>
                    </a:lnTo>
                    <a:lnTo>
                      <a:pt x="8079" y="19953"/>
                    </a:lnTo>
                    <a:lnTo>
                      <a:pt x="8176" y="19734"/>
                    </a:lnTo>
                    <a:lnTo>
                      <a:pt x="8273" y="19490"/>
                    </a:lnTo>
                    <a:lnTo>
                      <a:pt x="8395" y="19296"/>
                    </a:lnTo>
                    <a:lnTo>
                      <a:pt x="8468" y="19150"/>
                    </a:lnTo>
                    <a:lnTo>
                      <a:pt x="8517" y="19028"/>
                    </a:lnTo>
                    <a:close/>
                    <a:moveTo>
                      <a:pt x="10901" y="19077"/>
                    </a:moveTo>
                    <a:lnTo>
                      <a:pt x="10998" y="19101"/>
                    </a:lnTo>
                    <a:lnTo>
                      <a:pt x="11631" y="19101"/>
                    </a:lnTo>
                    <a:lnTo>
                      <a:pt x="11509" y="19247"/>
                    </a:lnTo>
                    <a:lnTo>
                      <a:pt x="11412" y="19393"/>
                    </a:lnTo>
                    <a:lnTo>
                      <a:pt x="11266" y="19685"/>
                    </a:lnTo>
                    <a:lnTo>
                      <a:pt x="11193" y="19880"/>
                    </a:lnTo>
                    <a:lnTo>
                      <a:pt x="11144" y="20001"/>
                    </a:lnTo>
                    <a:lnTo>
                      <a:pt x="11144" y="20099"/>
                    </a:lnTo>
                    <a:lnTo>
                      <a:pt x="11047" y="20099"/>
                    </a:lnTo>
                    <a:lnTo>
                      <a:pt x="10609" y="20074"/>
                    </a:lnTo>
                    <a:lnTo>
                      <a:pt x="10658" y="19831"/>
                    </a:lnTo>
                    <a:lnTo>
                      <a:pt x="10731" y="19588"/>
                    </a:lnTo>
                    <a:lnTo>
                      <a:pt x="10901" y="19077"/>
                    </a:lnTo>
                    <a:close/>
                    <a:moveTo>
                      <a:pt x="14356" y="19125"/>
                    </a:moveTo>
                    <a:lnTo>
                      <a:pt x="14308" y="19198"/>
                    </a:lnTo>
                    <a:lnTo>
                      <a:pt x="14186" y="19393"/>
                    </a:lnTo>
                    <a:lnTo>
                      <a:pt x="14089" y="19563"/>
                    </a:lnTo>
                    <a:lnTo>
                      <a:pt x="13991" y="19782"/>
                    </a:lnTo>
                    <a:lnTo>
                      <a:pt x="13918" y="20001"/>
                    </a:lnTo>
                    <a:lnTo>
                      <a:pt x="13870" y="20074"/>
                    </a:lnTo>
                    <a:lnTo>
                      <a:pt x="13334" y="20099"/>
                    </a:lnTo>
                    <a:lnTo>
                      <a:pt x="13432" y="19880"/>
                    </a:lnTo>
                    <a:lnTo>
                      <a:pt x="13529" y="19685"/>
                    </a:lnTo>
                    <a:lnTo>
                      <a:pt x="13651" y="19393"/>
                    </a:lnTo>
                    <a:lnTo>
                      <a:pt x="13675" y="19344"/>
                    </a:lnTo>
                    <a:lnTo>
                      <a:pt x="13675" y="19271"/>
                    </a:lnTo>
                    <a:lnTo>
                      <a:pt x="13675" y="19198"/>
                    </a:lnTo>
                    <a:lnTo>
                      <a:pt x="13675" y="19150"/>
                    </a:lnTo>
                    <a:lnTo>
                      <a:pt x="13675" y="19125"/>
                    </a:lnTo>
                    <a:close/>
                    <a:moveTo>
                      <a:pt x="7665" y="18979"/>
                    </a:moveTo>
                    <a:lnTo>
                      <a:pt x="8176" y="19004"/>
                    </a:lnTo>
                    <a:lnTo>
                      <a:pt x="8079" y="19125"/>
                    </a:lnTo>
                    <a:lnTo>
                      <a:pt x="7981" y="19271"/>
                    </a:lnTo>
                    <a:lnTo>
                      <a:pt x="7860" y="19490"/>
                    </a:lnTo>
                    <a:lnTo>
                      <a:pt x="7738" y="19782"/>
                    </a:lnTo>
                    <a:lnTo>
                      <a:pt x="7689" y="19953"/>
                    </a:lnTo>
                    <a:lnTo>
                      <a:pt x="7689" y="20099"/>
                    </a:lnTo>
                    <a:lnTo>
                      <a:pt x="6984" y="20123"/>
                    </a:lnTo>
                    <a:lnTo>
                      <a:pt x="7057" y="19977"/>
                    </a:lnTo>
                    <a:lnTo>
                      <a:pt x="7130" y="19831"/>
                    </a:lnTo>
                    <a:lnTo>
                      <a:pt x="7324" y="19563"/>
                    </a:lnTo>
                    <a:lnTo>
                      <a:pt x="7519" y="19271"/>
                    </a:lnTo>
                    <a:lnTo>
                      <a:pt x="7592" y="19125"/>
                    </a:lnTo>
                    <a:lnTo>
                      <a:pt x="7665" y="18979"/>
                    </a:lnTo>
                    <a:close/>
                    <a:moveTo>
                      <a:pt x="11972" y="19101"/>
                    </a:moveTo>
                    <a:lnTo>
                      <a:pt x="12556" y="19125"/>
                    </a:lnTo>
                    <a:lnTo>
                      <a:pt x="12483" y="19223"/>
                    </a:lnTo>
                    <a:lnTo>
                      <a:pt x="12410" y="19320"/>
                    </a:lnTo>
                    <a:lnTo>
                      <a:pt x="12312" y="19563"/>
                    </a:lnTo>
                    <a:lnTo>
                      <a:pt x="12239" y="19855"/>
                    </a:lnTo>
                    <a:lnTo>
                      <a:pt x="12166" y="20123"/>
                    </a:lnTo>
                    <a:lnTo>
                      <a:pt x="11558" y="20099"/>
                    </a:lnTo>
                    <a:lnTo>
                      <a:pt x="11582" y="19953"/>
                    </a:lnTo>
                    <a:lnTo>
                      <a:pt x="11655" y="19807"/>
                    </a:lnTo>
                    <a:lnTo>
                      <a:pt x="11801" y="19563"/>
                    </a:lnTo>
                    <a:lnTo>
                      <a:pt x="11899" y="19369"/>
                    </a:lnTo>
                    <a:lnTo>
                      <a:pt x="11947" y="19247"/>
                    </a:lnTo>
                    <a:lnTo>
                      <a:pt x="11972" y="19101"/>
                    </a:lnTo>
                    <a:close/>
                    <a:moveTo>
                      <a:pt x="13602" y="19125"/>
                    </a:moveTo>
                    <a:lnTo>
                      <a:pt x="13505" y="19174"/>
                    </a:lnTo>
                    <a:lnTo>
                      <a:pt x="13383" y="19247"/>
                    </a:lnTo>
                    <a:lnTo>
                      <a:pt x="13261" y="19393"/>
                    </a:lnTo>
                    <a:lnTo>
                      <a:pt x="13164" y="19539"/>
                    </a:lnTo>
                    <a:lnTo>
                      <a:pt x="13018" y="19831"/>
                    </a:lnTo>
                    <a:lnTo>
                      <a:pt x="12896" y="20123"/>
                    </a:lnTo>
                    <a:lnTo>
                      <a:pt x="12580" y="20123"/>
                    </a:lnTo>
                    <a:lnTo>
                      <a:pt x="12653" y="19807"/>
                    </a:lnTo>
                    <a:lnTo>
                      <a:pt x="12750" y="19490"/>
                    </a:lnTo>
                    <a:lnTo>
                      <a:pt x="12848" y="19150"/>
                    </a:lnTo>
                    <a:lnTo>
                      <a:pt x="12848" y="19125"/>
                    </a:lnTo>
                    <a:close/>
                    <a:moveTo>
                      <a:pt x="6813" y="18955"/>
                    </a:moveTo>
                    <a:lnTo>
                      <a:pt x="7300" y="18979"/>
                    </a:lnTo>
                    <a:lnTo>
                      <a:pt x="7178" y="19101"/>
                    </a:lnTo>
                    <a:lnTo>
                      <a:pt x="7081" y="19223"/>
                    </a:lnTo>
                    <a:lnTo>
                      <a:pt x="6862" y="19515"/>
                    </a:lnTo>
                    <a:lnTo>
                      <a:pt x="6716" y="19831"/>
                    </a:lnTo>
                    <a:lnTo>
                      <a:pt x="6594" y="20147"/>
                    </a:lnTo>
                    <a:lnTo>
                      <a:pt x="6278" y="20147"/>
                    </a:lnTo>
                    <a:lnTo>
                      <a:pt x="6351" y="20001"/>
                    </a:lnTo>
                    <a:lnTo>
                      <a:pt x="6375" y="19855"/>
                    </a:lnTo>
                    <a:lnTo>
                      <a:pt x="6424" y="19685"/>
                    </a:lnTo>
                    <a:lnTo>
                      <a:pt x="6473" y="19539"/>
                    </a:lnTo>
                    <a:lnTo>
                      <a:pt x="6643" y="19247"/>
                    </a:lnTo>
                    <a:lnTo>
                      <a:pt x="6813" y="18955"/>
                    </a:lnTo>
                    <a:close/>
                    <a:moveTo>
                      <a:pt x="6375" y="18955"/>
                    </a:moveTo>
                    <a:lnTo>
                      <a:pt x="6229" y="19198"/>
                    </a:lnTo>
                    <a:lnTo>
                      <a:pt x="6132" y="19417"/>
                    </a:lnTo>
                    <a:lnTo>
                      <a:pt x="6035" y="19588"/>
                    </a:lnTo>
                    <a:lnTo>
                      <a:pt x="5962" y="19782"/>
                    </a:lnTo>
                    <a:lnTo>
                      <a:pt x="5913" y="19977"/>
                    </a:lnTo>
                    <a:lnTo>
                      <a:pt x="5913" y="20074"/>
                    </a:lnTo>
                    <a:lnTo>
                      <a:pt x="5937" y="20172"/>
                    </a:lnTo>
                    <a:lnTo>
                      <a:pt x="5086" y="20220"/>
                    </a:lnTo>
                    <a:lnTo>
                      <a:pt x="5207" y="19977"/>
                    </a:lnTo>
                    <a:lnTo>
                      <a:pt x="5305" y="19734"/>
                    </a:lnTo>
                    <a:lnTo>
                      <a:pt x="5572" y="19320"/>
                    </a:lnTo>
                    <a:lnTo>
                      <a:pt x="5670" y="19150"/>
                    </a:lnTo>
                    <a:lnTo>
                      <a:pt x="5718" y="19052"/>
                    </a:lnTo>
                    <a:lnTo>
                      <a:pt x="5743" y="19004"/>
                    </a:lnTo>
                    <a:lnTo>
                      <a:pt x="5694" y="19052"/>
                    </a:lnTo>
                    <a:lnTo>
                      <a:pt x="5694" y="19052"/>
                    </a:lnTo>
                    <a:lnTo>
                      <a:pt x="5718" y="19004"/>
                    </a:lnTo>
                    <a:lnTo>
                      <a:pt x="5718" y="18955"/>
                    </a:lnTo>
                    <a:close/>
                    <a:moveTo>
                      <a:pt x="5451" y="18955"/>
                    </a:moveTo>
                    <a:lnTo>
                      <a:pt x="5305" y="19125"/>
                    </a:lnTo>
                    <a:lnTo>
                      <a:pt x="5183" y="19296"/>
                    </a:lnTo>
                    <a:lnTo>
                      <a:pt x="4940" y="19685"/>
                    </a:lnTo>
                    <a:lnTo>
                      <a:pt x="4794" y="19953"/>
                    </a:lnTo>
                    <a:lnTo>
                      <a:pt x="4745" y="20099"/>
                    </a:lnTo>
                    <a:lnTo>
                      <a:pt x="4721" y="20220"/>
                    </a:lnTo>
                    <a:lnTo>
                      <a:pt x="4210" y="20269"/>
                    </a:lnTo>
                    <a:lnTo>
                      <a:pt x="4210" y="20196"/>
                    </a:lnTo>
                    <a:lnTo>
                      <a:pt x="4307" y="19953"/>
                    </a:lnTo>
                    <a:lnTo>
                      <a:pt x="4429" y="19709"/>
                    </a:lnTo>
                    <a:lnTo>
                      <a:pt x="4623" y="19369"/>
                    </a:lnTo>
                    <a:lnTo>
                      <a:pt x="4672" y="19271"/>
                    </a:lnTo>
                    <a:lnTo>
                      <a:pt x="4696" y="19198"/>
                    </a:lnTo>
                    <a:lnTo>
                      <a:pt x="4696" y="19101"/>
                    </a:lnTo>
                    <a:lnTo>
                      <a:pt x="4672" y="19004"/>
                    </a:lnTo>
                    <a:lnTo>
                      <a:pt x="4550" y="19004"/>
                    </a:lnTo>
                    <a:lnTo>
                      <a:pt x="4453" y="19077"/>
                    </a:lnTo>
                    <a:lnTo>
                      <a:pt x="4356" y="19150"/>
                    </a:lnTo>
                    <a:lnTo>
                      <a:pt x="4258" y="19271"/>
                    </a:lnTo>
                    <a:lnTo>
                      <a:pt x="4112" y="19490"/>
                    </a:lnTo>
                    <a:lnTo>
                      <a:pt x="4015" y="19709"/>
                    </a:lnTo>
                    <a:lnTo>
                      <a:pt x="3869" y="19977"/>
                    </a:lnTo>
                    <a:lnTo>
                      <a:pt x="3820" y="20123"/>
                    </a:lnTo>
                    <a:lnTo>
                      <a:pt x="3772" y="20293"/>
                    </a:lnTo>
                    <a:lnTo>
                      <a:pt x="3358" y="20318"/>
                    </a:lnTo>
                    <a:lnTo>
                      <a:pt x="3382" y="20172"/>
                    </a:lnTo>
                    <a:lnTo>
                      <a:pt x="3455" y="19928"/>
                    </a:lnTo>
                    <a:lnTo>
                      <a:pt x="3553" y="19709"/>
                    </a:lnTo>
                    <a:lnTo>
                      <a:pt x="3747" y="19320"/>
                    </a:lnTo>
                    <a:lnTo>
                      <a:pt x="3942" y="18955"/>
                    </a:lnTo>
                    <a:close/>
                    <a:moveTo>
                      <a:pt x="1825" y="19028"/>
                    </a:moveTo>
                    <a:lnTo>
                      <a:pt x="2166" y="19052"/>
                    </a:lnTo>
                    <a:lnTo>
                      <a:pt x="2482" y="19052"/>
                    </a:lnTo>
                    <a:lnTo>
                      <a:pt x="2214" y="19393"/>
                    </a:lnTo>
                    <a:lnTo>
                      <a:pt x="1971" y="19758"/>
                    </a:lnTo>
                    <a:lnTo>
                      <a:pt x="1752" y="20099"/>
                    </a:lnTo>
                    <a:lnTo>
                      <a:pt x="1679" y="20245"/>
                    </a:lnTo>
                    <a:lnTo>
                      <a:pt x="1631" y="20366"/>
                    </a:lnTo>
                    <a:lnTo>
                      <a:pt x="1558" y="20366"/>
                    </a:lnTo>
                    <a:lnTo>
                      <a:pt x="1217" y="20342"/>
                    </a:lnTo>
                    <a:lnTo>
                      <a:pt x="876" y="20318"/>
                    </a:lnTo>
                    <a:lnTo>
                      <a:pt x="1120" y="20001"/>
                    </a:lnTo>
                    <a:lnTo>
                      <a:pt x="1363" y="19685"/>
                    </a:lnTo>
                    <a:lnTo>
                      <a:pt x="1582" y="19344"/>
                    </a:lnTo>
                    <a:lnTo>
                      <a:pt x="1825" y="19028"/>
                    </a:lnTo>
                    <a:close/>
                    <a:moveTo>
                      <a:pt x="3650" y="18955"/>
                    </a:moveTo>
                    <a:lnTo>
                      <a:pt x="3528" y="19077"/>
                    </a:lnTo>
                    <a:lnTo>
                      <a:pt x="3431" y="19223"/>
                    </a:lnTo>
                    <a:lnTo>
                      <a:pt x="3236" y="19539"/>
                    </a:lnTo>
                    <a:lnTo>
                      <a:pt x="3163" y="19709"/>
                    </a:lnTo>
                    <a:lnTo>
                      <a:pt x="3066" y="19904"/>
                    </a:lnTo>
                    <a:lnTo>
                      <a:pt x="2993" y="20123"/>
                    </a:lnTo>
                    <a:lnTo>
                      <a:pt x="2993" y="20220"/>
                    </a:lnTo>
                    <a:lnTo>
                      <a:pt x="2993" y="20342"/>
                    </a:lnTo>
                    <a:lnTo>
                      <a:pt x="2044" y="20391"/>
                    </a:lnTo>
                    <a:lnTo>
                      <a:pt x="2214" y="20123"/>
                    </a:lnTo>
                    <a:lnTo>
                      <a:pt x="2360" y="19928"/>
                    </a:lnTo>
                    <a:lnTo>
                      <a:pt x="2677" y="19442"/>
                    </a:lnTo>
                    <a:lnTo>
                      <a:pt x="2847" y="19198"/>
                    </a:lnTo>
                    <a:lnTo>
                      <a:pt x="2969" y="19101"/>
                    </a:lnTo>
                    <a:lnTo>
                      <a:pt x="3066" y="19004"/>
                    </a:lnTo>
                    <a:lnTo>
                      <a:pt x="3650" y="18955"/>
                    </a:lnTo>
                    <a:close/>
                    <a:moveTo>
                      <a:pt x="6619" y="0"/>
                    </a:moveTo>
                    <a:lnTo>
                      <a:pt x="5791" y="25"/>
                    </a:lnTo>
                    <a:lnTo>
                      <a:pt x="4940" y="49"/>
                    </a:lnTo>
                    <a:lnTo>
                      <a:pt x="3261" y="146"/>
                    </a:lnTo>
                    <a:lnTo>
                      <a:pt x="2068" y="195"/>
                    </a:lnTo>
                    <a:lnTo>
                      <a:pt x="1874" y="195"/>
                    </a:lnTo>
                    <a:lnTo>
                      <a:pt x="1703" y="244"/>
                    </a:lnTo>
                    <a:lnTo>
                      <a:pt x="1631" y="219"/>
                    </a:lnTo>
                    <a:lnTo>
                      <a:pt x="1582" y="195"/>
                    </a:lnTo>
                    <a:lnTo>
                      <a:pt x="1509" y="219"/>
                    </a:lnTo>
                    <a:lnTo>
                      <a:pt x="1460" y="268"/>
                    </a:lnTo>
                    <a:lnTo>
                      <a:pt x="1387" y="390"/>
                    </a:lnTo>
                    <a:lnTo>
                      <a:pt x="1363" y="511"/>
                    </a:lnTo>
                    <a:lnTo>
                      <a:pt x="1339" y="755"/>
                    </a:lnTo>
                    <a:lnTo>
                      <a:pt x="1339" y="1047"/>
                    </a:lnTo>
                    <a:lnTo>
                      <a:pt x="1387" y="1314"/>
                    </a:lnTo>
                    <a:lnTo>
                      <a:pt x="1217" y="1290"/>
                    </a:lnTo>
                    <a:lnTo>
                      <a:pt x="1047" y="1290"/>
                    </a:lnTo>
                    <a:lnTo>
                      <a:pt x="706" y="1314"/>
                    </a:lnTo>
                    <a:lnTo>
                      <a:pt x="536" y="1314"/>
                    </a:lnTo>
                    <a:lnTo>
                      <a:pt x="341" y="1338"/>
                    </a:lnTo>
                    <a:lnTo>
                      <a:pt x="268" y="1363"/>
                    </a:lnTo>
                    <a:lnTo>
                      <a:pt x="195" y="1411"/>
                    </a:lnTo>
                    <a:lnTo>
                      <a:pt x="122" y="1460"/>
                    </a:lnTo>
                    <a:lnTo>
                      <a:pt x="122" y="1557"/>
                    </a:lnTo>
                    <a:lnTo>
                      <a:pt x="122" y="1630"/>
                    </a:lnTo>
                    <a:lnTo>
                      <a:pt x="73" y="1874"/>
                    </a:lnTo>
                    <a:lnTo>
                      <a:pt x="49" y="2117"/>
                    </a:lnTo>
                    <a:lnTo>
                      <a:pt x="49" y="2652"/>
                    </a:lnTo>
                    <a:lnTo>
                      <a:pt x="73" y="3674"/>
                    </a:lnTo>
                    <a:lnTo>
                      <a:pt x="49" y="4891"/>
                    </a:lnTo>
                    <a:lnTo>
                      <a:pt x="25" y="6083"/>
                    </a:lnTo>
                    <a:lnTo>
                      <a:pt x="25" y="6765"/>
                    </a:lnTo>
                    <a:lnTo>
                      <a:pt x="49" y="7446"/>
                    </a:lnTo>
                    <a:lnTo>
                      <a:pt x="122" y="8809"/>
                    </a:lnTo>
                    <a:lnTo>
                      <a:pt x="219" y="10171"/>
                    </a:lnTo>
                    <a:lnTo>
                      <a:pt x="292" y="11534"/>
                    </a:lnTo>
                    <a:lnTo>
                      <a:pt x="317" y="12166"/>
                    </a:lnTo>
                    <a:lnTo>
                      <a:pt x="317" y="12799"/>
                    </a:lnTo>
                    <a:lnTo>
                      <a:pt x="292" y="14064"/>
                    </a:lnTo>
                    <a:lnTo>
                      <a:pt x="219" y="15330"/>
                    </a:lnTo>
                    <a:lnTo>
                      <a:pt x="146" y="16595"/>
                    </a:lnTo>
                    <a:lnTo>
                      <a:pt x="73" y="17519"/>
                    </a:lnTo>
                    <a:lnTo>
                      <a:pt x="25" y="17982"/>
                    </a:lnTo>
                    <a:lnTo>
                      <a:pt x="0" y="18444"/>
                    </a:lnTo>
                    <a:lnTo>
                      <a:pt x="0" y="18931"/>
                    </a:lnTo>
                    <a:lnTo>
                      <a:pt x="25" y="19393"/>
                    </a:lnTo>
                    <a:lnTo>
                      <a:pt x="98" y="19831"/>
                    </a:lnTo>
                    <a:lnTo>
                      <a:pt x="146" y="20050"/>
                    </a:lnTo>
                    <a:lnTo>
                      <a:pt x="219" y="20269"/>
                    </a:lnTo>
                    <a:lnTo>
                      <a:pt x="268" y="20366"/>
                    </a:lnTo>
                    <a:lnTo>
                      <a:pt x="365" y="20415"/>
                    </a:lnTo>
                    <a:lnTo>
                      <a:pt x="463" y="20439"/>
                    </a:lnTo>
                    <a:lnTo>
                      <a:pt x="536" y="20415"/>
                    </a:lnTo>
                    <a:lnTo>
                      <a:pt x="560" y="20512"/>
                    </a:lnTo>
                    <a:lnTo>
                      <a:pt x="609" y="20610"/>
                    </a:lnTo>
                    <a:lnTo>
                      <a:pt x="706" y="20658"/>
                    </a:lnTo>
                    <a:lnTo>
                      <a:pt x="803" y="20731"/>
                    </a:lnTo>
                    <a:lnTo>
                      <a:pt x="1047" y="20804"/>
                    </a:lnTo>
                    <a:lnTo>
                      <a:pt x="1339" y="20853"/>
                    </a:lnTo>
                    <a:lnTo>
                      <a:pt x="1631" y="20877"/>
                    </a:lnTo>
                    <a:lnTo>
                      <a:pt x="1922" y="20877"/>
                    </a:lnTo>
                    <a:lnTo>
                      <a:pt x="2312" y="20853"/>
                    </a:lnTo>
                    <a:lnTo>
                      <a:pt x="3188" y="20829"/>
                    </a:lnTo>
                    <a:lnTo>
                      <a:pt x="4039" y="20780"/>
                    </a:lnTo>
                    <a:lnTo>
                      <a:pt x="5767" y="20683"/>
                    </a:lnTo>
                    <a:lnTo>
                      <a:pt x="7057" y="20634"/>
                    </a:lnTo>
                    <a:lnTo>
                      <a:pt x="8322" y="20585"/>
                    </a:lnTo>
                    <a:lnTo>
                      <a:pt x="9611" y="20585"/>
                    </a:lnTo>
                    <a:lnTo>
                      <a:pt x="10877" y="20610"/>
                    </a:lnTo>
                    <a:lnTo>
                      <a:pt x="12239" y="20634"/>
                    </a:lnTo>
                    <a:lnTo>
                      <a:pt x="12337" y="20658"/>
                    </a:lnTo>
                    <a:lnTo>
                      <a:pt x="12434" y="20658"/>
                    </a:lnTo>
                    <a:lnTo>
                      <a:pt x="12458" y="20634"/>
                    </a:lnTo>
                    <a:lnTo>
                      <a:pt x="13261" y="20634"/>
                    </a:lnTo>
                    <a:lnTo>
                      <a:pt x="14040" y="20585"/>
                    </a:lnTo>
                    <a:lnTo>
                      <a:pt x="14843" y="20512"/>
                    </a:lnTo>
                    <a:lnTo>
                      <a:pt x="15622" y="20391"/>
                    </a:lnTo>
                    <a:lnTo>
                      <a:pt x="15695" y="20366"/>
                    </a:lnTo>
                    <a:lnTo>
                      <a:pt x="15743" y="20342"/>
                    </a:lnTo>
                    <a:lnTo>
                      <a:pt x="15865" y="20318"/>
                    </a:lnTo>
                    <a:lnTo>
                      <a:pt x="15962" y="20269"/>
                    </a:lnTo>
                    <a:lnTo>
                      <a:pt x="16011" y="20172"/>
                    </a:lnTo>
                    <a:lnTo>
                      <a:pt x="16035" y="20123"/>
                    </a:lnTo>
                    <a:lnTo>
                      <a:pt x="16035" y="20050"/>
                    </a:lnTo>
                    <a:lnTo>
                      <a:pt x="16011" y="19807"/>
                    </a:lnTo>
                    <a:lnTo>
                      <a:pt x="15962" y="19563"/>
                    </a:lnTo>
                    <a:lnTo>
                      <a:pt x="15938" y="19320"/>
                    </a:lnTo>
                    <a:lnTo>
                      <a:pt x="15938" y="19077"/>
                    </a:lnTo>
                    <a:lnTo>
                      <a:pt x="16400" y="19028"/>
                    </a:lnTo>
                    <a:lnTo>
                      <a:pt x="16522" y="18979"/>
                    </a:lnTo>
                    <a:lnTo>
                      <a:pt x="16595" y="18906"/>
                    </a:lnTo>
                    <a:lnTo>
                      <a:pt x="16668" y="18833"/>
                    </a:lnTo>
                    <a:lnTo>
                      <a:pt x="16717" y="18760"/>
                    </a:lnTo>
                    <a:lnTo>
                      <a:pt x="16790" y="18347"/>
                    </a:lnTo>
                    <a:lnTo>
                      <a:pt x="16838" y="17933"/>
                    </a:lnTo>
                    <a:lnTo>
                      <a:pt x="16863" y="17519"/>
                    </a:lnTo>
                    <a:lnTo>
                      <a:pt x="16863" y="17106"/>
                    </a:lnTo>
                    <a:lnTo>
                      <a:pt x="16863" y="16254"/>
                    </a:lnTo>
                    <a:lnTo>
                      <a:pt x="16838" y="15427"/>
                    </a:lnTo>
                    <a:lnTo>
                      <a:pt x="16838" y="14429"/>
                    </a:lnTo>
                    <a:lnTo>
                      <a:pt x="16814" y="13432"/>
                    </a:lnTo>
                    <a:lnTo>
                      <a:pt x="16765" y="11412"/>
                    </a:lnTo>
                    <a:lnTo>
                      <a:pt x="16765" y="10414"/>
                    </a:lnTo>
                    <a:lnTo>
                      <a:pt x="16765" y="9417"/>
                    </a:lnTo>
                    <a:lnTo>
                      <a:pt x="16814" y="7422"/>
                    </a:lnTo>
                    <a:lnTo>
                      <a:pt x="16814" y="6473"/>
                    </a:lnTo>
                    <a:lnTo>
                      <a:pt x="16814" y="5499"/>
                    </a:lnTo>
                    <a:lnTo>
                      <a:pt x="16814" y="5013"/>
                    </a:lnTo>
                    <a:lnTo>
                      <a:pt x="16765" y="4550"/>
                    </a:lnTo>
                    <a:lnTo>
                      <a:pt x="16717" y="4064"/>
                    </a:lnTo>
                    <a:lnTo>
                      <a:pt x="16619" y="3601"/>
                    </a:lnTo>
                    <a:lnTo>
                      <a:pt x="16571" y="3553"/>
                    </a:lnTo>
                    <a:lnTo>
                      <a:pt x="16522" y="3504"/>
                    </a:lnTo>
                    <a:lnTo>
                      <a:pt x="16425" y="3334"/>
                    </a:lnTo>
                    <a:lnTo>
                      <a:pt x="16303" y="3188"/>
                    </a:lnTo>
                    <a:lnTo>
                      <a:pt x="16060" y="2896"/>
                    </a:lnTo>
                    <a:lnTo>
                      <a:pt x="15792" y="2604"/>
                    </a:lnTo>
                    <a:lnTo>
                      <a:pt x="15524" y="2336"/>
                    </a:lnTo>
                    <a:lnTo>
                      <a:pt x="14989" y="1801"/>
                    </a:lnTo>
                    <a:lnTo>
                      <a:pt x="14502" y="1338"/>
                    </a:lnTo>
                    <a:lnTo>
                      <a:pt x="14259" y="1119"/>
                    </a:lnTo>
                    <a:lnTo>
                      <a:pt x="13991" y="901"/>
                    </a:lnTo>
                    <a:lnTo>
                      <a:pt x="13699" y="633"/>
                    </a:lnTo>
                    <a:lnTo>
                      <a:pt x="13529" y="487"/>
                    </a:lnTo>
                    <a:lnTo>
                      <a:pt x="13359" y="390"/>
                    </a:lnTo>
                    <a:lnTo>
                      <a:pt x="13334" y="317"/>
                    </a:lnTo>
                    <a:lnTo>
                      <a:pt x="13286" y="292"/>
                    </a:lnTo>
                    <a:lnTo>
                      <a:pt x="13237" y="268"/>
                    </a:lnTo>
                    <a:lnTo>
                      <a:pt x="13164" y="244"/>
                    </a:lnTo>
                    <a:lnTo>
                      <a:pt x="9903" y="73"/>
                    </a:lnTo>
                    <a:lnTo>
                      <a:pt x="8249" y="25"/>
                    </a:lnTo>
                    <a:lnTo>
                      <a:pt x="6619" y="0"/>
                    </a:ln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10" name="群組 9"/>
          <p:cNvGrpSpPr/>
          <p:nvPr/>
        </p:nvGrpSpPr>
        <p:grpSpPr>
          <a:xfrm>
            <a:off x="7122067" y="4467219"/>
            <a:ext cx="1548760" cy="1791979"/>
            <a:chOff x="7137270" y="1317267"/>
            <a:chExt cx="1548760" cy="1791979"/>
          </a:xfrm>
        </p:grpSpPr>
        <p:grpSp>
          <p:nvGrpSpPr>
            <p:cNvPr id="136" name="Group 169">
              <a:extLst>
                <a:ext uri="{FF2B5EF4-FFF2-40B4-BE49-F238E27FC236}">
                  <a16:creationId xmlns:a16="http://schemas.microsoft.com/office/drawing/2014/main" id="{FA844E5B-0A48-4687-BB32-3EF48BF33484}"/>
                </a:ext>
              </a:extLst>
            </p:cNvPr>
            <p:cNvGrpSpPr/>
            <p:nvPr/>
          </p:nvGrpSpPr>
          <p:grpSpPr>
            <a:xfrm>
              <a:off x="7137270" y="1317267"/>
              <a:ext cx="1548760" cy="814212"/>
              <a:chOff x="3802365" y="2912984"/>
              <a:chExt cx="2065013" cy="1085615"/>
            </a:xfrm>
          </p:grpSpPr>
          <p:sp>
            <p:nvSpPr>
              <p:cNvPr id="137" name="Rectangle 9">
                <a:extLst>
                  <a:ext uri="{FF2B5EF4-FFF2-40B4-BE49-F238E27FC236}">
                    <a16:creationId xmlns:a16="http://schemas.microsoft.com/office/drawing/2014/main" id="{1172FFAF-38D2-4032-8A35-F5E92B20E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0069" y="3139130"/>
                <a:ext cx="1772929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>
                  <a:lnSpc>
                    <a:spcPct val="150000"/>
                  </a:lnSpc>
                </a:pPr>
                <a:r>
                  <a:rPr lang="zh-TW" altLang="en-US" sz="135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Open Sans" panose="020B0606030504020204" pitchFamily="34" charset="0"/>
                    <a:sym typeface="Montserrat-Regular" charset="0"/>
                  </a:rPr>
                  <a:t>宣傳品、說明會</a:t>
                </a:r>
                <a:endParaRPr lang="en-US" altLang="zh-TW" sz="13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  <a:sym typeface="Montserrat-Regular" charset="0"/>
                </a:endParaRPr>
              </a:p>
            </p:txBody>
          </p:sp>
          <p:sp>
            <p:nvSpPr>
              <p:cNvPr id="138" name="TextBox 172">
                <a:extLst>
                  <a:ext uri="{FF2B5EF4-FFF2-40B4-BE49-F238E27FC236}">
                    <a16:creationId xmlns:a16="http://schemas.microsoft.com/office/drawing/2014/main" id="{E1E12E3E-9BD6-4E36-B8F6-B03692239B89}"/>
                  </a:ext>
                </a:extLst>
              </p:cNvPr>
              <p:cNvSpPr txBox="1"/>
              <p:nvPr/>
            </p:nvSpPr>
            <p:spPr>
              <a:xfrm>
                <a:off x="3856112" y="2912984"/>
                <a:ext cx="2011266" cy="335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zh-TW" altLang="en-US" sz="1500" b="1" dirty="0">
                    <a:solidFill>
                      <a:schemeClr val="bg2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Open Sans" panose="020B0606030504020204" pitchFamily="34" charset="0"/>
                  </a:rPr>
                  <a:t>各式宣導服務</a:t>
                </a:r>
                <a:endParaRPr lang="en-US" sz="1500" b="1" dirty="0">
                  <a:solidFill>
                    <a:schemeClr val="bg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endParaRPr>
              </a:p>
            </p:txBody>
          </p:sp>
          <p:grpSp>
            <p:nvGrpSpPr>
              <p:cNvPr id="139" name="Group 173">
                <a:extLst>
                  <a:ext uri="{FF2B5EF4-FFF2-40B4-BE49-F238E27FC236}">
                    <a16:creationId xmlns:a16="http://schemas.microsoft.com/office/drawing/2014/main" id="{3349E67A-CDA0-483D-AB77-58F31C4AA8CE}"/>
                  </a:ext>
                </a:extLst>
              </p:cNvPr>
              <p:cNvGrpSpPr/>
              <p:nvPr/>
            </p:nvGrpSpPr>
            <p:grpSpPr>
              <a:xfrm>
                <a:off x="3802365" y="3900883"/>
                <a:ext cx="396027" cy="97716"/>
                <a:chOff x="3755387" y="5522105"/>
                <a:chExt cx="471168" cy="116257"/>
              </a:xfrm>
            </p:grpSpPr>
            <p:sp>
              <p:nvSpPr>
                <p:cNvPr id="140" name="AutoShape 21">
                  <a:extLst>
                    <a:ext uri="{FF2B5EF4-FFF2-40B4-BE49-F238E27FC236}">
                      <a16:creationId xmlns:a16="http://schemas.microsoft.com/office/drawing/2014/main" id="{3D327F63-CA00-440D-B4E1-138DA8F444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5387" y="5522105"/>
                  <a:ext cx="116259" cy="11625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8362" y="2163"/>
                      </a:moveTo>
                      <a:lnTo>
                        <a:pt x="18362" y="5400"/>
                      </a:lnTo>
                      <a:lnTo>
                        <a:pt x="16200" y="5400"/>
                      </a:lnTo>
                      <a:cubicBezTo>
                        <a:pt x="15551" y="5400"/>
                        <a:pt x="15119" y="5832"/>
                        <a:pt x="15119" y="6482"/>
                      </a:cubicBezTo>
                      <a:lnTo>
                        <a:pt x="15119" y="8638"/>
                      </a:lnTo>
                      <a:lnTo>
                        <a:pt x="18362" y="8638"/>
                      </a:lnTo>
                      <a:lnTo>
                        <a:pt x="18362" y="11881"/>
                      </a:lnTo>
                      <a:lnTo>
                        <a:pt x="15119" y="11881"/>
                      </a:lnTo>
                      <a:lnTo>
                        <a:pt x="15119" y="19438"/>
                      </a:lnTo>
                      <a:lnTo>
                        <a:pt x="11881" y="19438"/>
                      </a:lnTo>
                      <a:lnTo>
                        <a:pt x="11881" y="11881"/>
                      </a:lnTo>
                      <a:lnTo>
                        <a:pt x="9719" y="11881"/>
                      </a:lnTo>
                      <a:lnTo>
                        <a:pt x="9719" y="8638"/>
                      </a:lnTo>
                      <a:lnTo>
                        <a:pt x="11881" y="8638"/>
                      </a:lnTo>
                      <a:lnTo>
                        <a:pt x="11881" y="5938"/>
                      </a:lnTo>
                      <a:cubicBezTo>
                        <a:pt x="11881" y="3888"/>
                        <a:pt x="13606" y="2163"/>
                        <a:pt x="15662" y="2163"/>
                      </a:cubicBezTo>
                      <a:cubicBezTo>
                        <a:pt x="15662" y="2163"/>
                        <a:pt x="18362" y="2163"/>
                        <a:pt x="18362" y="2163"/>
                      </a:cubicBezTo>
                      <a:close/>
                      <a:moveTo>
                        <a:pt x="19438" y="0"/>
                      </a:moveTo>
                      <a:lnTo>
                        <a:pt x="2163" y="0"/>
                      </a:lnTo>
                      <a:cubicBezTo>
                        <a:pt x="971" y="0"/>
                        <a:pt x="0" y="971"/>
                        <a:pt x="0" y="2163"/>
                      </a:cubicBezTo>
                      <a:lnTo>
                        <a:pt x="0" y="19438"/>
                      </a:lnTo>
                      <a:cubicBezTo>
                        <a:pt x="0" y="20630"/>
                        <a:pt x="971" y="21600"/>
                        <a:pt x="2163" y="21600"/>
                      </a:cubicBezTo>
                      <a:lnTo>
                        <a:pt x="19438" y="21600"/>
                      </a:lnTo>
                      <a:cubicBezTo>
                        <a:pt x="20630" y="21600"/>
                        <a:pt x="21600" y="20630"/>
                        <a:pt x="21600" y="19438"/>
                      </a:cubicBezTo>
                      <a:lnTo>
                        <a:pt x="21600" y="2163"/>
                      </a:lnTo>
                      <a:cubicBezTo>
                        <a:pt x="21600" y="971"/>
                        <a:pt x="20630" y="0"/>
                        <a:pt x="19438" y="0"/>
                      </a:cubicBezTo>
                      <a:cubicBezTo>
                        <a:pt x="19438" y="0"/>
                        <a:pt x="19438" y="0"/>
                        <a:pt x="19438" y="0"/>
                      </a:cubicBezTo>
                      <a:close/>
                      <a:moveTo>
                        <a:pt x="19438" y="0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endParaRPr lang="en-US" sz="150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41" name="AutoShape 18">
                  <a:extLst>
                    <a:ext uri="{FF2B5EF4-FFF2-40B4-BE49-F238E27FC236}">
                      <a16:creationId xmlns:a16="http://schemas.microsoft.com/office/drawing/2014/main" id="{7C282A0D-68BE-43EA-8AA3-B19ECF4FA9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53447" y="5524934"/>
                  <a:ext cx="173108" cy="1105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574" h="21486">
                      <a:moveTo>
                        <a:pt x="21169" y="9121"/>
                      </a:moveTo>
                      <a:lnTo>
                        <a:pt x="19513" y="9121"/>
                      </a:lnTo>
                      <a:lnTo>
                        <a:pt x="19513" y="6544"/>
                      </a:lnTo>
                      <a:cubicBezTo>
                        <a:pt x="19513" y="6195"/>
                        <a:pt x="19331" y="5914"/>
                        <a:pt x="19108" y="5914"/>
                      </a:cubicBezTo>
                      <a:lnTo>
                        <a:pt x="17714" y="5914"/>
                      </a:lnTo>
                      <a:cubicBezTo>
                        <a:pt x="17491" y="5914"/>
                        <a:pt x="17309" y="6195"/>
                        <a:pt x="17309" y="6544"/>
                      </a:cubicBezTo>
                      <a:lnTo>
                        <a:pt x="17309" y="9121"/>
                      </a:lnTo>
                      <a:lnTo>
                        <a:pt x="15653" y="9121"/>
                      </a:lnTo>
                      <a:cubicBezTo>
                        <a:pt x="15428" y="9121"/>
                        <a:pt x="15247" y="9404"/>
                        <a:pt x="15247" y="9753"/>
                      </a:cubicBezTo>
                      <a:lnTo>
                        <a:pt x="15247" y="11921"/>
                      </a:lnTo>
                      <a:cubicBezTo>
                        <a:pt x="15247" y="12270"/>
                        <a:pt x="15428" y="12553"/>
                        <a:pt x="15653" y="12553"/>
                      </a:cubicBezTo>
                      <a:lnTo>
                        <a:pt x="17309" y="12553"/>
                      </a:lnTo>
                      <a:lnTo>
                        <a:pt x="17309" y="15130"/>
                      </a:lnTo>
                      <a:cubicBezTo>
                        <a:pt x="17309" y="15479"/>
                        <a:pt x="17491" y="15762"/>
                        <a:pt x="17714" y="15762"/>
                      </a:cubicBezTo>
                      <a:lnTo>
                        <a:pt x="19108" y="15762"/>
                      </a:lnTo>
                      <a:cubicBezTo>
                        <a:pt x="19331" y="15762"/>
                        <a:pt x="19513" y="15479"/>
                        <a:pt x="19513" y="15130"/>
                      </a:cubicBezTo>
                      <a:lnTo>
                        <a:pt x="19513" y="12553"/>
                      </a:lnTo>
                      <a:lnTo>
                        <a:pt x="21169" y="12553"/>
                      </a:lnTo>
                      <a:cubicBezTo>
                        <a:pt x="21393" y="12553"/>
                        <a:pt x="21574" y="12270"/>
                        <a:pt x="21574" y="11921"/>
                      </a:cubicBezTo>
                      <a:lnTo>
                        <a:pt x="21574" y="9753"/>
                      </a:lnTo>
                      <a:cubicBezTo>
                        <a:pt x="21574" y="9404"/>
                        <a:pt x="21393" y="9121"/>
                        <a:pt x="21169" y="9121"/>
                      </a:cubicBezTo>
                      <a:close/>
                      <a:moveTo>
                        <a:pt x="7107" y="9603"/>
                      </a:moveTo>
                      <a:lnTo>
                        <a:pt x="7107" y="12241"/>
                      </a:lnTo>
                      <a:cubicBezTo>
                        <a:pt x="7107" y="12637"/>
                        <a:pt x="7314" y="12960"/>
                        <a:pt x="7569" y="12960"/>
                      </a:cubicBezTo>
                      <a:lnTo>
                        <a:pt x="10940" y="12960"/>
                      </a:lnTo>
                      <a:cubicBezTo>
                        <a:pt x="10349" y="15563"/>
                        <a:pt x="8746" y="17430"/>
                        <a:pt x="6870" y="17408"/>
                      </a:cubicBezTo>
                      <a:cubicBezTo>
                        <a:pt x="4594" y="17382"/>
                        <a:pt x="2712" y="14548"/>
                        <a:pt x="2623" y="11008"/>
                      </a:cubicBezTo>
                      <a:cubicBezTo>
                        <a:pt x="2529" y="7212"/>
                        <a:pt x="4485" y="4078"/>
                        <a:pt x="6902" y="4078"/>
                      </a:cubicBezTo>
                      <a:cubicBezTo>
                        <a:pt x="8007" y="4078"/>
                        <a:pt x="9016" y="4733"/>
                        <a:pt x="9776" y="5808"/>
                      </a:cubicBezTo>
                      <a:cubicBezTo>
                        <a:pt x="9957" y="6063"/>
                        <a:pt x="10231" y="6064"/>
                        <a:pt x="10409" y="5804"/>
                      </a:cubicBezTo>
                      <a:lnTo>
                        <a:pt x="11647" y="3991"/>
                      </a:lnTo>
                      <a:cubicBezTo>
                        <a:pt x="11840" y="3707"/>
                        <a:pt x="11840" y="3228"/>
                        <a:pt x="11648" y="2944"/>
                      </a:cubicBezTo>
                      <a:cubicBezTo>
                        <a:pt x="10442" y="1165"/>
                        <a:pt x="8824" y="57"/>
                        <a:pt x="7040" y="2"/>
                      </a:cubicBezTo>
                      <a:cubicBezTo>
                        <a:pt x="3235" y="-114"/>
                        <a:pt x="27" y="4743"/>
                        <a:pt x="0" y="10667"/>
                      </a:cubicBezTo>
                      <a:cubicBezTo>
                        <a:pt x="-26" y="16636"/>
                        <a:pt x="3074" y="21486"/>
                        <a:pt x="6902" y="21486"/>
                      </a:cubicBezTo>
                      <a:cubicBezTo>
                        <a:pt x="10584" y="21486"/>
                        <a:pt x="13591" y="16999"/>
                        <a:pt x="13793" y="11347"/>
                      </a:cubicBezTo>
                      <a:cubicBezTo>
                        <a:pt x="13798" y="11277"/>
                        <a:pt x="13802" y="8882"/>
                        <a:pt x="13802" y="8882"/>
                      </a:cubicBezTo>
                      <a:lnTo>
                        <a:pt x="7569" y="8882"/>
                      </a:lnTo>
                      <a:cubicBezTo>
                        <a:pt x="7314" y="8882"/>
                        <a:pt x="7107" y="9205"/>
                        <a:pt x="7107" y="9603"/>
                      </a:cubicBezTo>
                      <a:close/>
                      <a:moveTo>
                        <a:pt x="7107" y="9603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endParaRPr lang="en-US" sz="15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</p:grpSp>
        <p:grpSp>
          <p:nvGrpSpPr>
            <p:cNvPr id="5" name="群組 4"/>
            <p:cNvGrpSpPr/>
            <p:nvPr/>
          </p:nvGrpSpPr>
          <p:grpSpPr>
            <a:xfrm>
              <a:off x="7338128" y="2094834"/>
              <a:ext cx="1012825" cy="1014412"/>
              <a:chOff x="7338128" y="2094834"/>
              <a:chExt cx="1012825" cy="1014412"/>
            </a:xfrm>
          </p:grpSpPr>
          <p:sp>
            <p:nvSpPr>
              <p:cNvPr id="112" name="椭圆 27">
                <a:extLst>
                  <a:ext uri="{FF2B5EF4-FFF2-40B4-BE49-F238E27FC236}">
                    <a16:creationId xmlns:a16="http://schemas.microsoft.com/office/drawing/2014/main" id="{B2E31F33-29D1-4632-9F4A-88A2C991C0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38128" y="2094834"/>
                <a:ext cx="1012825" cy="1014412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52" name="Shape 859"/>
              <p:cNvSpPr/>
              <p:nvPr/>
            </p:nvSpPr>
            <p:spPr>
              <a:xfrm>
                <a:off x="7556540" y="2314040"/>
                <a:ext cx="576000" cy="576000"/>
              </a:xfrm>
              <a:custGeom>
                <a:avLst/>
                <a:gdLst/>
                <a:ahLst/>
                <a:cxnLst/>
                <a:rect l="0" t="0" r="0" b="0"/>
                <a:pathLst>
                  <a:path w="18956" h="17763" extrusionOk="0">
                    <a:moveTo>
                      <a:pt x="17592" y="6229"/>
                    </a:moveTo>
                    <a:lnTo>
                      <a:pt x="17836" y="6375"/>
                    </a:lnTo>
                    <a:lnTo>
                      <a:pt x="17957" y="6473"/>
                    </a:lnTo>
                    <a:lnTo>
                      <a:pt x="18079" y="6570"/>
                    </a:lnTo>
                    <a:lnTo>
                      <a:pt x="17933" y="6619"/>
                    </a:lnTo>
                    <a:lnTo>
                      <a:pt x="17811" y="6667"/>
                    </a:lnTo>
                    <a:lnTo>
                      <a:pt x="17617" y="6789"/>
                    </a:lnTo>
                    <a:lnTo>
                      <a:pt x="17592" y="6229"/>
                    </a:lnTo>
                    <a:close/>
                    <a:moveTo>
                      <a:pt x="18225" y="6765"/>
                    </a:moveTo>
                    <a:lnTo>
                      <a:pt x="18298" y="6911"/>
                    </a:lnTo>
                    <a:lnTo>
                      <a:pt x="18128" y="6935"/>
                    </a:lnTo>
                    <a:lnTo>
                      <a:pt x="17957" y="7008"/>
                    </a:lnTo>
                    <a:lnTo>
                      <a:pt x="17787" y="7081"/>
                    </a:lnTo>
                    <a:lnTo>
                      <a:pt x="17617" y="7203"/>
                    </a:lnTo>
                    <a:lnTo>
                      <a:pt x="17617" y="6984"/>
                    </a:lnTo>
                    <a:lnTo>
                      <a:pt x="17909" y="6862"/>
                    </a:lnTo>
                    <a:lnTo>
                      <a:pt x="18079" y="6813"/>
                    </a:lnTo>
                    <a:lnTo>
                      <a:pt x="18225" y="6765"/>
                    </a:lnTo>
                    <a:close/>
                    <a:moveTo>
                      <a:pt x="18371" y="7203"/>
                    </a:moveTo>
                    <a:lnTo>
                      <a:pt x="18395" y="7397"/>
                    </a:lnTo>
                    <a:lnTo>
                      <a:pt x="18225" y="7470"/>
                    </a:lnTo>
                    <a:lnTo>
                      <a:pt x="18079" y="7543"/>
                    </a:lnTo>
                    <a:lnTo>
                      <a:pt x="17860" y="7689"/>
                    </a:lnTo>
                    <a:lnTo>
                      <a:pt x="17641" y="7835"/>
                    </a:lnTo>
                    <a:lnTo>
                      <a:pt x="17641" y="7738"/>
                    </a:lnTo>
                    <a:lnTo>
                      <a:pt x="17617" y="7470"/>
                    </a:lnTo>
                    <a:lnTo>
                      <a:pt x="17787" y="7397"/>
                    </a:lnTo>
                    <a:lnTo>
                      <a:pt x="18347" y="7227"/>
                    </a:lnTo>
                    <a:lnTo>
                      <a:pt x="18371" y="7203"/>
                    </a:lnTo>
                    <a:close/>
                    <a:moveTo>
                      <a:pt x="18420" y="7689"/>
                    </a:moveTo>
                    <a:lnTo>
                      <a:pt x="18420" y="7835"/>
                    </a:lnTo>
                    <a:lnTo>
                      <a:pt x="18420" y="7908"/>
                    </a:lnTo>
                    <a:lnTo>
                      <a:pt x="18225" y="7981"/>
                    </a:lnTo>
                    <a:lnTo>
                      <a:pt x="18006" y="8103"/>
                    </a:lnTo>
                    <a:lnTo>
                      <a:pt x="17811" y="8249"/>
                    </a:lnTo>
                    <a:lnTo>
                      <a:pt x="17641" y="8395"/>
                    </a:lnTo>
                    <a:lnTo>
                      <a:pt x="17641" y="8006"/>
                    </a:lnTo>
                    <a:lnTo>
                      <a:pt x="17860" y="7933"/>
                    </a:lnTo>
                    <a:lnTo>
                      <a:pt x="18079" y="7835"/>
                    </a:lnTo>
                    <a:lnTo>
                      <a:pt x="18420" y="7689"/>
                    </a:lnTo>
                    <a:close/>
                    <a:moveTo>
                      <a:pt x="18420" y="8200"/>
                    </a:moveTo>
                    <a:lnTo>
                      <a:pt x="18395" y="8468"/>
                    </a:lnTo>
                    <a:lnTo>
                      <a:pt x="18322" y="8492"/>
                    </a:lnTo>
                    <a:lnTo>
                      <a:pt x="18249" y="8517"/>
                    </a:lnTo>
                    <a:lnTo>
                      <a:pt x="18103" y="8614"/>
                    </a:lnTo>
                    <a:lnTo>
                      <a:pt x="17884" y="8736"/>
                    </a:lnTo>
                    <a:lnTo>
                      <a:pt x="17665" y="8833"/>
                    </a:lnTo>
                    <a:lnTo>
                      <a:pt x="17665" y="8565"/>
                    </a:lnTo>
                    <a:lnTo>
                      <a:pt x="17860" y="8517"/>
                    </a:lnTo>
                    <a:lnTo>
                      <a:pt x="18055" y="8419"/>
                    </a:lnTo>
                    <a:lnTo>
                      <a:pt x="18225" y="8298"/>
                    </a:lnTo>
                    <a:lnTo>
                      <a:pt x="18420" y="8200"/>
                    </a:lnTo>
                    <a:close/>
                    <a:moveTo>
                      <a:pt x="18298" y="8784"/>
                    </a:moveTo>
                    <a:lnTo>
                      <a:pt x="18201" y="8979"/>
                    </a:lnTo>
                    <a:lnTo>
                      <a:pt x="18079" y="9174"/>
                    </a:lnTo>
                    <a:lnTo>
                      <a:pt x="17884" y="9344"/>
                    </a:lnTo>
                    <a:lnTo>
                      <a:pt x="17690" y="9514"/>
                    </a:lnTo>
                    <a:lnTo>
                      <a:pt x="17665" y="8955"/>
                    </a:lnTo>
                    <a:lnTo>
                      <a:pt x="17860" y="8930"/>
                    </a:lnTo>
                    <a:lnTo>
                      <a:pt x="18079" y="8857"/>
                    </a:lnTo>
                    <a:lnTo>
                      <a:pt x="18298" y="8784"/>
                    </a:lnTo>
                    <a:close/>
                    <a:moveTo>
                      <a:pt x="2969" y="5061"/>
                    </a:moveTo>
                    <a:lnTo>
                      <a:pt x="3674" y="5086"/>
                    </a:lnTo>
                    <a:lnTo>
                      <a:pt x="4380" y="5086"/>
                    </a:lnTo>
                    <a:lnTo>
                      <a:pt x="4331" y="5305"/>
                    </a:lnTo>
                    <a:lnTo>
                      <a:pt x="4307" y="5572"/>
                    </a:lnTo>
                    <a:lnTo>
                      <a:pt x="4283" y="6083"/>
                    </a:lnTo>
                    <a:lnTo>
                      <a:pt x="4258" y="7543"/>
                    </a:lnTo>
                    <a:lnTo>
                      <a:pt x="4258" y="9003"/>
                    </a:lnTo>
                    <a:lnTo>
                      <a:pt x="4283" y="10488"/>
                    </a:lnTo>
                    <a:lnTo>
                      <a:pt x="3869" y="10536"/>
                    </a:lnTo>
                    <a:lnTo>
                      <a:pt x="3869" y="10512"/>
                    </a:lnTo>
                    <a:lnTo>
                      <a:pt x="3991" y="10317"/>
                    </a:lnTo>
                    <a:lnTo>
                      <a:pt x="4088" y="10123"/>
                    </a:lnTo>
                    <a:lnTo>
                      <a:pt x="4161" y="9904"/>
                    </a:lnTo>
                    <a:lnTo>
                      <a:pt x="4185" y="9782"/>
                    </a:lnTo>
                    <a:lnTo>
                      <a:pt x="4185" y="9660"/>
                    </a:lnTo>
                    <a:lnTo>
                      <a:pt x="4161" y="9612"/>
                    </a:lnTo>
                    <a:lnTo>
                      <a:pt x="4112" y="9587"/>
                    </a:lnTo>
                    <a:lnTo>
                      <a:pt x="4064" y="9587"/>
                    </a:lnTo>
                    <a:lnTo>
                      <a:pt x="4015" y="9612"/>
                    </a:lnTo>
                    <a:lnTo>
                      <a:pt x="3796" y="9977"/>
                    </a:lnTo>
                    <a:lnTo>
                      <a:pt x="3601" y="10342"/>
                    </a:lnTo>
                    <a:lnTo>
                      <a:pt x="3431" y="10561"/>
                    </a:lnTo>
                    <a:lnTo>
                      <a:pt x="3115" y="10585"/>
                    </a:lnTo>
                    <a:lnTo>
                      <a:pt x="3115" y="10585"/>
                    </a:lnTo>
                    <a:lnTo>
                      <a:pt x="3188" y="10390"/>
                    </a:lnTo>
                    <a:lnTo>
                      <a:pt x="3261" y="10220"/>
                    </a:lnTo>
                    <a:lnTo>
                      <a:pt x="3334" y="10001"/>
                    </a:lnTo>
                    <a:lnTo>
                      <a:pt x="3431" y="9806"/>
                    </a:lnTo>
                    <a:lnTo>
                      <a:pt x="3553" y="9612"/>
                    </a:lnTo>
                    <a:lnTo>
                      <a:pt x="3626" y="9539"/>
                    </a:lnTo>
                    <a:lnTo>
                      <a:pt x="3723" y="9490"/>
                    </a:lnTo>
                    <a:lnTo>
                      <a:pt x="3747" y="9466"/>
                    </a:lnTo>
                    <a:lnTo>
                      <a:pt x="3747" y="9441"/>
                    </a:lnTo>
                    <a:lnTo>
                      <a:pt x="3723" y="9417"/>
                    </a:lnTo>
                    <a:lnTo>
                      <a:pt x="3699" y="9417"/>
                    </a:lnTo>
                    <a:lnTo>
                      <a:pt x="3601" y="9441"/>
                    </a:lnTo>
                    <a:lnTo>
                      <a:pt x="3504" y="9466"/>
                    </a:lnTo>
                    <a:lnTo>
                      <a:pt x="3358" y="9587"/>
                    </a:lnTo>
                    <a:lnTo>
                      <a:pt x="3212" y="9733"/>
                    </a:lnTo>
                    <a:lnTo>
                      <a:pt x="3115" y="9904"/>
                    </a:lnTo>
                    <a:lnTo>
                      <a:pt x="2993" y="10098"/>
                    </a:lnTo>
                    <a:lnTo>
                      <a:pt x="2896" y="10317"/>
                    </a:lnTo>
                    <a:lnTo>
                      <a:pt x="2847" y="10463"/>
                    </a:lnTo>
                    <a:lnTo>
                      <a:pt x="2798" y="10585"/>
                    </a:lnTo>
                    <a:lnTo>
                      <a:pt x="2409" y="10561"/>
                    </a:lnTo>
                    <a:lnTo>
                      <a:pt x="2506" y="10244"/>
                    </a:lnTo>
                    <a:lnTo>
                      <a:pt x="2652" y="9928"/>
                    </a:lnTo>
                    <a:lnTo>
                      <a:pt x="2823" y="9660"/>
                    </a:lnTo>
                    <a:lnTo>
                      <a:pt x="3017" y="9393"/>
                    </a:lnTo>
                    <a:lnTo>
                      <a:pt x="3017" y="9368"/>
                    </a:lnTo>
                    <a:lnTo>
                      <a:pt x="2993" y="9368"/>
                    </a:lnTo>
                    <a:lnTo>
                      <a:pt x="2847" y="9441"/>
                    </a:lnTo>
                    <a:lnTo>
                      <a:pt x="2701" y="9563"/>
                    </a:lnTo>
                    <a:lnTo>
                      <a:pt x="2579" y="9685"/>
                    </a:lnTo>
                    <a:lnTo>
                      <a:pt x="2458" y="9831"/>
                    </a:lnTo>
                    <a:lnTo>
                      <a:pt x="2360" y="10001"/>
                    </a:lnTo>
                    <a:lnTo>
                      <a:pt x="2287" y="10171"/>
                    </a:lnTo>
                    <a:lnTo>
                      <a:pt x="2166" y="10512"/>
                    </a:lnTo>
                    <a:lnTo>
                      <a:pt x="2068" y="10512"/>
                    </a:lnTo>
                    <a:lnTo>
                      <a:pt x="1776" y="10439"/>
                    </a:lnTo>
                    <a:lnTo>
                      <a:pt x="1849" y="10366"/>
                    </a:lnTo>
                    <a:lnTo>
                      <a:pt x="1898" y="10269"/>
                    </a:lnTo>
                    <a:lnTo>
                      <a:pt x="1995" y="10025"/>
                    </a:lnTo>
                    <a:lnTo>
                      <a:pt x="2117" y="9806"/>
                    </a:lnTo>
                    <a:lnTo>
                      <a:pt x="2287" y="9490"/>
                    </a:lnTo>
                    <a:lnTo>
                      <a:pt x="2385" y="9320"/>
                    </a:lnTo>
                    <a:lnTo>
                      <a:pt x="2409" y="9149"/>
                    </a:lnTo>
                    <a:lnTo>
                      <a:pt x="2409" y="9125"/>
                    </a:lnTo>
                    <a:lnTo>
                      <a:pt x="2360" y="9125"/>
                    </a:lnTo>
                    <a:lnTo>
                      <a:pt x="2287" y="9174"/>
                    </a:lnTo>
                    <a:lnTo>
                      <a:pt x="2190" y="9222"/>
                    </a:lnTo>
                    <a:lnTo>
                      <a:pt x="2044" y="9393"/>
                    </a:lnTo>
                    <a:lnTo>
                      <a:pt x="1922" y="9563"/>
                    </a:lnTo>
                    <a:lnTo>
                      <a:pt x="1825" y="9733"/>
                    </a:lnTo>
                    <a:lnTo>
                      <a:pt x="1752" y="9879"/>
                    </a:lnTo>
                    <a:lnTo>
                      <a:pt x="1655" y="10050"/>
                    </a:lnTo>
                    <a:lnTo>
                      <a:pt x="1630" y="10220"/>
                    </a:lnTo>
                    <a:lnTo>
                      <a:pt x="1630" y="10317"/>
                    </a:lnTo>
                    <a:lnTo>
                      <a:pt x="1655" y="10390"/>
                    </a:lnTo>
                    <a:lnTo>
                      <a:pt x="1436" y="10293"/>
                    </a:lnTo>
                    <a:lnTo>
                      <a:pt x="1217" y="10171"/>
                    </a:lnTo>
                    <a:lnTo>
                      <a:pt x="1265" y="10098"/>
                    </a:lnTo>
                    <a:lnTo>
                      <a:pt x="1387" y="9782"/>
                    </a:lnTo>
                    <a:lnTo>
                      <a:pt x="1557" y="9490"/>
                    </a:lnTo>
                    <a:lnTo>
                      <a:pt x="1752" y="9174"/>
                    </a:lnTo>
                    <a:lnTo>
                      <a:pt x="1874" y="9028"/>
                    </a:lnTo>
                    <a:lnTo>
                      <a:pt x="1971" y="8906"/>
                    </a:lnTo>
                    <a:lnTo>
                      <a:pt x="1995" y="8857"/>
                    </a:lnTo>
                    <a:lnTo>
                      <a:pt x="1995" y="8833"/>
                    </a:lnTo>
                    <a:lnTo>
                      <a:pt x="1922" y="8833"/>
                    </a:lnTo>
                    <a:lnTo>
                      <a:pt x="1606" y="9052"/>
                    </a:lnTo>
                    <a:lnTo>
                      <a:pt x="1460" y="9198"/>
                    </a:lnTo>
                    <a:lnTo>
                      <a:pt x="1314" y="9344"/>
                    </a:lnTo>
                    <a:lnTo>
                      <a:pt x="1119" y="9636"/>
                    </a:lnTo>
                    <a:lnTo>
                      <a:pt x="1022" y="9806"/>
                    </a:lnTo>
                    <a:lnTo>
                      <a:pt x="973" y="9952"/>
                    </a:lnTo>
                    <a:lnTo>
                      <a:pt x="852" y="9831"/>
                    </a:lnTo>
                    <a:lnTo>
                      <a:pt x="754" y="9709"/>
                    </a:lnTo>
                    <a:lnTo>
                      <a:pt x="779" y="9660"/>
                    </a:lnTo>
                    <a:lnTo>
                      <a:pt x="852" y="9490"/>
                    </a:lnTo>
                    <a:lnTo>
                      <a:pt x="925" y="9320"/>
                    </a:lnTo>
                    <a:lnTo>
                      <a:pt x="1144" y="9003"/>
                    </a:lnTo>
                    <a:lnTo>
                      <a:pt x="1387" y="8736"/>
                    </a:lnTo>
                    <a:lnTo>
                      <a:pt x="1484" y="8565"/>
                    </a:lnTo>
                    <a:lnTo>
                      <a:pt x="1582" y="8419"/>
                    </a:lnTo>
                    <a:lnTo>
                      <a:pt x="1582" y="8371"/>
                    </a:lnTo>
                    <a:lnTo>
                      <a:pt x="1533" y="8346"/>
                    </a:lnTo>
                    <a:lnTo>
                      <a:pt x="1436" y="8371"/>
                    </a:lnTo>
                    <a:lnTo>
                      <a:pt x="1338" y="8419"/>
                    </a:lnTo>
                    <a:lnTo>
                      <a:pt x="1217" y="8468"/>
                    </a:lnTo>
                    <a:lnTo>
                      <a:pt x="1119" y="8565"/>
                    </a:lnTo>
                    <a:lnTo>
                      <a:pt x="949" y="8736"/>
                    </a:lnTo>
                    <a:lnTo>
                      <a:pt x="827" y="8906"/>
                    </a:lnTo>
                    <a:lnTo>
                      <a:pt x="681" y="9052"/>
                    </a:lnTo>
                    <a:lnTo>
                      <a:pt x="560" y="9247"/>
                    </a:lnTo>
                    <a:lnTo>
                      <a:pt x="511" y="9003"/>
                    </a:lnTo>
                    <a:lnTo>
                      <a:pt x="535" y="8930"/>
                    </a:lnTo>
                    <a:lnTo>
                      <a:pt x="633" y="8760"/>
                    </a:lnTo>
                    <a:lnTo>
                      <a:pt x="730" y="8565"/>
                    </a:lnTo>
                    <a:lnTo>
                      <a:pt x="998" y="8200"/>
                    </a:lnTo>
                    <a:lnTo>
                      <a:pt x="1265" y="7835"/>
                    </a:lnTo>
                    <a:lnTo>
                      <a:pt x="1265" y="7787"/>
                    </a:lnTo>
                    <a:lnTo>
                      <a:pt x="1241" y="7787"/>
                    </a:lnTo>
                    <a:lnTo>
                      <a:pt x="1022" y="7908"/>
                    </a:lnTo>
                    <a:lnTo>
                      <a:pt x="852" y="8054"/>
                    </a:lnTo>
                    <a:lnTo>
                      <a:pt x="681" y="8200"/>
                    </a:lnTo>
                    <a:lnTo>
                      <a:pt x="511" y="8395"/>
                    </a:lnTo>
                    <a:lnTo>
                      <a:pt x="462" y="8444"/>
                    </a:lnTo>
                    <a:lnTo>
                      <a:pt x="487" y="8030"/>
                    </a:lnTo>
                    <a:lnTo>
                      <a:pt x="487" y="7981"/>
                    </a:lnTo>
                    <a:lnTo>
                      <a:pt x="608" y="7835"/>
                    </a:lnTo>
                    <a:lnTo>
                      <a:pt x="730" y="7689"/>
                    </a:lnTo>
                    <a:lnTo>
                      <a:pt x="852" y="7543"/>
                    </a:lnTo>
                    <a:lnTo>
                      <a:pt x="949" y="7373"/>
                    </a:lnTo>
                    <a:lnTo>
                      <a:pt x="949" y="7349"/>
                    </a:lnTo>
                    <a:lnTo>
                      <a:pt x="949" y="7324"/>
                    </a:lnTo>
                    <a:lnTo>
                      <a:pt x="900" y="7324"/>
                    </a:lnTo>
                    <a:lnTo>
                      <a:pt x="730" y="7446"/>
                    </a:lnTo>
                    <a:lnTo>
                      <a:pt x="511" y="7592"/>
                    </a:lnTo>
                    <a:lnTo>
                      <a:pt x="560" y="7276"/>
                    </a:lnTo>
                    <a:lnTo>
                      <a:pt x="608" y="6959"/>
                    </a:lnTo>
                    <a:lnTo>
                      <a:pt x="681" y="6643"/>
                    </a:lnTo>
                    <a:lnTo>
                      <a:pt x="779" y="6351"/>
                    </a:lnTo>
                    <a:lnTo>
                      <a:pt x="925" y="6083"/>
                    </a:lnTo>
                    <a:lnTo>
                      <a:pt x="1119" y="5840"/>
                    </a:lnTo>
                    <a:lnTo>
                      <a:pt x="1338" y="5597"/>
                    </a:lnTo>
                    <a:lnTo>
                      <a:pt x="1630" y="5402"/>
                    </a:lnTo>
                    <a:lnTo>
                      <a:pt x="1776" y="5305"/>
                    </a:lnTo>
                    <a:lnTo>
                      <a:pt x="1922" y="5232"/>
                    </a:lnTo>
                    <a:lnTo>
                      <a:pt x="2263" y="5134"/>
                    </a:lnTo>
                    <a:lnTo>
                      <a:pt x="2604" y="5086"/>
                    </a:lnTo>
                    <a:lnTo>
                      <a:pt x="2969" y="5061"/>
                    </a:lnTo>
                    <a:close/>
                    <a:moveTo>
                      <a:pt x="15622" y="1631"/>
                    </a:moveTo>
                    <a:lnTo>
                      <a:pt x="15622" y="2044"/>
                    </a:lnTo>
                    <a:lnTo>
                      <a:pt x="15597" y="2896"/>
                    </a:lnTo>
                    <a:lnTo>
                      <a:pt x="15597" y="3310"/>
                    </a:lnTo>
                    <a:lnTo>
                      <a:pt x="15622" y="3748"/>
                    </a:lnTo>
                    <a:lnTo>
                      <a:pt x="15622" y="4186"/>
                    </a:lnTo>
                    <a:lnTo>
                      <a:pt x="15622" y="4648"/>
                    </a:lnTo>
                    <a:lnTo>
                      <a:pt x="15549" y="5524"/>
                    </a:lnTo>
                    <a:lnTo>
                      <a:pt x="15524" y="6035"/>
                    </a:lnTo>
                    <a:lnTo>
                      <a:pt x="15524" y="6521"/>
                    </a:lnTo>
                    <a:lnTo>
                      <a:pt x="15524" y="7519"/>
                    </a:lnTo>
                    <a:lnTo>
                      <a:pt x="15524" y="9441"/>
                    </a:lnTo>
                    <a:lnTo>
                      <a:pt x="15500" y="11364"/>
                    </a:lnTo>
                    <a:lnTo>
                      <a:pt x="15524" y="12142"/>
                    </a:lnTo>
                    <a:lnTo>
                      <a:pt x="15403" y="12264"/>
                    </a:lnTo>
                    <a:lnTo>
                      <a:pt x="15281" y="12386"/>
                    </a:lnTo>
                    <a:lnTo>
                      <a:pt x="15184" y="12532"/>
                    </a:lnTo>
                    <a:lnTo>
                      <a:pt x="15111" y="12702"/>
                    </a:lnTo>
                    <a:lnTo>
                      <a:pt x="14940" y="13018"/>
                    </a:lnTo>
                    <a:lnTo>
                      <a:pt x="14819" y="13334"/>
                    </a:lnTo>
                    <a:lnTo>
                      <a:pt x="14624" y="13213"/>
                    </a:lnTo>
                    <a:lnTo>
                      <a:pt x="14746" y="13018"/>
                    </a:lnTo>
                    <a:lnTo>
                      <a:pt x="14867" y="12775"/>
                    </a:lnTo>
                    <a:lnTo>
                      <a:pt x="15013" y="12337"/>
                    </a:lnTo>
                    <a:lnTo>
                      <a:pt x="15184" y="11948"/>
                    </a:lnTo>
                    <a:lnTo>
                      <a:pt x="15232" y="11729"/>
                    </a:lnTo>
                    <a:lnTo>
                      <a:pt x="15281" y="11534"/>
                    </a:lnTo>
                    <a:lnTo>
                      <a:pt x="15281" y="11485"/>
                    </a:lnTo>
                    <a:lnTo>
                      <a:pt x="15257" y="11485"/>
                    </a:lnTo>
                    <a:lnTo>
                      <a:pt x="15184" y="11510"/>
                    </a:lnTo>
                    <a:lnTo>
                      <a:pt x="15111" y="11558"/>
                    </a:lnTo>
                    <a:lnTo>
                      <a:pt x="15038" y="11607"/>
                    </a:lnTo>
                    <a:lnTo>
                      <a:pt x="14989" y="11680"/>
                    </a:lnTo>
                    <a:lnTo>
                      <a:pt x="14916" y="11850"/>
                    </a:lnTo>
                    <a:lnTo>
                      <a:pt x="14843" y="11996"/>
                    </a:lnTo>
                    <a:lnTo>
                      <a:pt x="14527" y="12629"/>
                    </a:lnTo>
                    <a:lnTo>
                      <a:pt x="14405" y="12824"/>
                    </a:lnTo>
                    <a:lnTo>
                      <a:pt x="14332" y="13042"/>
                    </a:lnTo>
                    <a:lnTo>
                      <a:pt x="14016" y="12872"/>
                    </a:lnTo>
                    <a:lnTo>
                      <a:pt x="14089" y="12799"/>
                    </a:lnTo>
                    <a:lnTo>
                      <a:pt x="14162" y="12726"/>
                    </a:lnTo>
                    <a:lnTo>
                      <a:pt x="14259" y="12532"/>
                    </a:lnTo>
                    <a:lnTo>
                      <a:pt x="14405" y="12118"/>
                    </a:lnTo>
                    <a:lnTo>
                      <a:pt x="14673" y="11558"/>
                    </a:lnTo>
                    <a:lnTo>
                      <a:pt x="14965" y="10999"/>
                    </a:lnTo>
                    <a:lnTo>
                      <a:pt x="14965" y="10974"/>
                    </a:lnTo>
                    <a:lnTo>
                      <a:pt x="14940" y="10950"/>
                    </a:lnTo>
                    <a:lnTo>
                      <a:pt x="14794" y="11047"/>
                    </a:lnTo>
                    <a:lnTo>
                      <a:pt x="14697" y="11145"/>
                    </a:lnTo>
                    <a:lnTo>
                      <a:pt x="14502" y="11364"/>
                    </a:lnTo>
                    <a:lnTo>
                      <a:pt x="14332" y="11607"/>
                    </a:lnTo>
                    <a:lnTo>
                      <a:pt x="14210" y="11875"/>
                    </a:lnTo>
                    <a:lnTo>
                      <a:pt x="13967" y="12288"/>
                    </a:lnTo>
                    <a:lnTo>
                      <a:pt x="13870" y="12532"/>
                    </a:lnTo>
                    <a:lnTo>
                      <a:pt x="13821" y="12653"/>
                    </a:lnTo>
                    <a:lnTo>
                      <a:pt x="13821" y="12775"/>
                    </a:lnTo>
                    <a:lnTo>
                      <a:pt x="13626" y="12678"/>
                    </a:lnTo>
                    <a:lnTo>
                      <a:pt x="13651" y="12605"/>
                    </a:lnTo>
                    <a:lnTo>
                      <a:pt x="13675" y="12507"/>
                    </a:lnTo>
                    <a:lnTo>
                      <a:pt x="13724" y="12337"/>
                    </a:lnTo>
                    <a:lnTo>
                      <a:pt x="13797" y="12167"/>
                    </a:lnTo>
                    <a:lnTo>
                      <a:pt x="13943" y="11875"/>
                    </a:lnTo>
                    <a:lnTo>
                      <a:pt x="14064" y="11558"/>
                    </a:lnTo>
                    <a:lnTo>
                      <a:pt x="14162" y="11218"/>
                    </a:lnTo>
                    <a:lnTo>
                      <a:pt x="14259" y="10901"/>
                    </a:lnTo>
                    <a:lnTo>
                      <a:pt x="14405" y="10585"/>
                    </a:lnTo>
                    <a:lnTo>
                      <a:pt x="14405" y="10561"/>
                    </a:lnTo>
                    <a:lnTo>
                      <a:pt x="14356" y="10561"/>
                    </a:lnTo>
                    <a:lnTo>
                      <a:pt x="14259" y="10634"/>
                    </a:lnTo>
                    <a:lnTo>
                      <a:pt x="14162" y="10731"/>
                    </a:lnTo>
                    <a:lnTo>
                      <a:pt x="13991" y="10950"/>
                    </a:lnTo>
                    <a:lnTo>
                      <a:pt x="13870" y="11218"/>
                    </a:lnTo>
                    <a:lnTo>
                      <a:pt x="13772" y="11461"/>
                    </a:lnTo>
                    <a:lnTo>
                      <a:pt x="13651" y="11729"/>
                    </a:lnTo>
                    <a:lnTo>
                      <a:pt x="13505" y="11996"/>
                    </a:lnTo>
                    <a:lnTo>
                      <a:pt x="13383" y="12264"/>
                    </a:lnTo>
                    <a:lnTo>
                      <a:pt x="13359" y="12410"/>
                    </a:lnTo>
                    <a:lnTo>
                      <a:pt x="13334" y="12556"/>
                    </a:lnTo>
                    <a:lnTo>
                      <a:pt x="12872" y="12337"/>
                    </a:lnTo>
                    <a:lnTo>
                      <a:pt x="12994" y="12191"/>
                    </a:lnTo>
                    <a:lnTo>
                      <a:pt x="13115" y="12021"/>
                    </a:lnTo>
                    <a:lnTo>
                      <a:pt x="13310" y="11607"/>
                    </a:lnTo>
                    <a:lnTo>
                      <a:pt x="13772" y="10609"/>
                    </a:lnTo>
                    <a:lnTo>
                      <a:pt x="13772" y="10585"/>
                    </a:lnTo>
                    <a:lnTo>
                      <a:pt x="13772" y="10561"/>
                    </a:lnTo>
                    <a:lnTo>
                      <a:pt x="13748" y="10561"/>
                    </a:lnTo>
                    <a:lnTo>
                      <a:pt x="13724" y="10585"/>
                    </a:lnTo>
                    <a:lnTo>
                      <a:pt x="13456" y="10999"/>
                    </a:lnTo>
                    <a:lnTo>
                      <a:pt x="13188" y="11412"/>
                    </a:lnTo>
                    <a:lnTo>
                      <a:pt x="12945" y="11850"/>
                    </a:lnTo>
                    <a:lnTo>
                      <a:pt x="12823" y="12069"/>
                    </a:lnTo>
                    <a:lnTo>
                      <a:pt x="12750" y="12313"/>
                    </a:lnTo>
                    <a:lnTo>
                      <a:pt x="12361" y="12118"/>
                    </a:lnTo>
                    <a:lnTo>
                      <a:pt x="12288" y="12094"/>
                    </a:lnTo>
                    <a:lnTo>
                      <a:pt x="12337" y="11923"/>
                    </a:lnTo>
                    <a:lnTo>
                      <a:pt x="12458" y="11631"/>
                    </a:lnTo>
                    <a:lnTo>
                      <a:pt x="12604" y="11339"/>
                    </a:lnTo>
                    <a:lnTo>
                      <a:pt x="12823" y="10828"/>
                    </a:lnTo>
                    <a:lnTo>
                      <a:pt x="12945" y="10585"/>
                    </a:lnTo>
                    <a:lnTo>
                      <a:pt x="13091" y="10342"/>
                    </a:lnTo>
                    <a:lnTo>
                      <a:pt x="13091" y="10293"/>
                    </a:lnTo>
                    <a:lnTo>
                      <a:pt x="13067" y="10244"/>
                    </a:lnTo>
                    <a:lnTo>
                      <a:pt x="12969" y="10244"/>
                    </a:lnTo>
                    <a:lnTo>
                      <a:pt x="12775" y="10463"/>
                    </a:lnTo>
                    <a:lnTo>
                      <a:pt x="12604" y="10682"/>
                    </a:lnTo>
                    <a:lnTo>
                      <a:pt x="12458" y="10926"/>
                    </a:lnTo>
                    <a:lnTo>
                      <a:pt x="12312" y="11193"/>
                    </a:lnTo>
                    <a:lnTo>
                      <a:pt x="12118" y="11510"/>
                    </a:lnTo>
                    <a:lnTo>
                      <a:pt x="12020" y="11729"/>
                    </a:lnTo>
                    <a:lnTo>
                      <a:pt x="11947" y="11923"/>
                    </a:lnTo>
                    <a:lnTo>
                      <a:pt x="11655" y="11802"/>
                    </a:lnTo>
                    <a:lnTo>
                      <a:pt x="11728" y="11631"/>
                    </a:lnTo>
                    <a:lnTo>
                      <a:pt x="11777" y="11461"/>
                    </a:lnTo>
                    <a:lnTo>
                      <a:pt x="11874" y="11145"/>
                    </a:lnTo>
                    <a:lnTo>
                      <a:pt x="12118" y="10658"/>
                    </a:lnTo>
                    <a:lnTo>
                      <a:pt x="12239" y="10415"/>
                    </a:lnTo>
                    <a:lnTo>
                      <a:pt x="12385" y="10196"/>
                    </a:lnTo>
                    <a:lnTo>
                      <a:pt x="12410" y="10171"/>
                    </a:lnTo>
                    <a:lnTo>
                      <a:pt x="12385" y="10147"/>
                    </a:lnTo>
                    <a:lnTo>
                      <a:pt x="12361" y="10123"/>
                    </a:lnTo>
                    <a:lnTo>
                      <a:pt x="12312" y="10147"/>
                    </a:lnTo>
                    <a:lnTo>
                      <a:pt x="12142" y="10342"/>
                    </a:lnTo>
                    <a:lnTo>
                      <a:pt x="11972" y="10561"/>
                    </a:lnTo>
                    <a:lnTo>
                      <a:pt x="11826" y="10780"/>
                    </a:lnTo>
                    <a:lnTo>
                      <a:pt x="11704" y="11023"/>
                    </a:lnTo>
                    <a:lnTo>
                      <a:pt x="11534" y="11339"/>
                    </a:lnTo>
                    <a:lnTo>
                      <a:pt x="11461" y="11510"/>
                    </a:lnTo>
                    <a:lnTo>
                      <a:pt x="11436" y="11704"/>
                    </a:lnTo>
                    <a:lnTo>
                      <a:pt x="10974" y="11510"/>
                    </a:lnTo>
                    <a:lnTo>
                      <a:pt x="11120" y="11120"/>
                    </a:lnTo>
                    <a:lnTo>
                      <a:pt x="11315" y="10755"/>
                    </a:lnTo>
                    <a:lnTo>
                      <a:pt x="11534" y="10317"/>
                    </a:lnTo>
                    <a:lnTo>
                      <a:pt x="11655" y="10123"/>
                    </a:lnTo>
                    <a:lnTo>
                      <a:pt x="11801" y="9928"/>
                    </a:lnTo>
                    <a:lnTo>
                      <a:pt x="11801" y="9904"/>
                    </a:lnTo>
                    <a:lnTo>
                      <a:pt x="11680" y="9952"/>
                    </a:lnTo>
                    <a:lnTo>
                      <a:pt x="11582" y="10001"/>
                    </a:lnTo>
                    <a:lnTo>
                      <a:pt x="11485" y="10074"/>
                    </a:lnTo>
                    <a:lnTo>
                      <a:pt x="11412" y="10171"/>
                    </a:lnTo>
                    <a:lnTo>
                      <a:pt x="11266" y="10366"/>
                    </a:lnTo>
                    <a:lnTo>
                      <a:pt x="11144" y="10561"/>
                    </a:lnTo>
                    <a:lnTo>
                      <a:pt x="10877" y="10974"/>
                    </a:lnTo>
                    <a:lnTo>
                      <a:pt x="10755" y="11193"/>
                    </a:lnTo>
                    <a:lnTo>
                      <a:pt x="10706" y="11315"/>
                    </a:lnTo>
                    <a:lnTo>
                      <a:pt x="10682" y="11437"/>
                    </a:lnTo>
                    <a:lnTo>
                      <a:pt x="10633" y="11412"/>
                    </a:lnTo>
                    <a:lnTo>
                      <a:pt x="10244" y="11315"/>
                    </a:lnTo>
                    <a:lnTo>
                      <a:pt x="10366" y="11023"/>
                    </a:lnTo>
                    <a:lnTo>
                      <a:pt x="10487" y="10731"/>
                    </a:lnTo>
                    <a:lnTo>
                      <a:pt x="10731" y="10244"/>
                    </a:lnTo>
                    <a:lnTo>
                      <a:pt x="10974" y="9782"/>
                    </a:lnTo>
                    <a:lnTo>
                      <a:pt x="10974" y="9758"/>
                    </a:lnTo>
                    <a:lnTo>
                      <a:pt x="10950" y="9758"/>
                    </a:lnTo>
                    <a:lnTo>
                      <a:pt x="10779" y="9928"/>
                    </a:lnTo>
                    <a:lnTo>
                      <a:pt x="10609" y="10123"/>
                    </a:lnTo>
                    <a:lnTo>
                      <a:pt x="10487" y="10317"/>
                    </a:lnTo>
                    <a:lnTo>
                      <a:pt x="10341" y="10536"/>
                    </a:lnTo>
                    <a:lnTo>
                      <a:pt x="10147" y="10877"/>
                    </a:lnTo>
                    <a:lnTo>
                      <a:pt x="10049" y="11072"/>
                    </a:lnTo>
                    <a:lnTo>
                      <a:pt x="9976" y="11266"/>
                    </a:lnTo>
                    <a:lnTo>
                      <a:pt x="9441" y="11169"/>
                    </a:lnTo>
                    <a:lnTo>
                      <a:pt x="9611" y="10828"/>
                    </a:lnTo>
                    <a:lnTo>
                      <a:pt x="9806" y="10463"/>
                    </a:lnTo>
                    <a:lnTo>
                      <a:pt x="9903" y="10269"/>
                    </a:lnTo>
                    <a:lnTo>
                      <a:pt x="9903" y="10171"/>
                    </a:lnTo>
                    <a:lnTo>
                      <a:pt x="9903" y="10074"/>
                    </a:lnTo>
                    <a:lnTo>
                      <a:pt x="9903" y="10050"/>
                    </a:lnTo>
                    <a:lnTo>
                      <a:pt x="9879" y="10050"/>
                    </a:lnTo>
                    <a:lnTo>
                      <a:pt x="9782" y="10098"/>
                    </a:lnTo>
                    <a:lnTo>
                      <a:pt x="9709" y="10147"/>
                    </a:lnTo>
                    <a:lnTo>
                      <a:pt x="9563" y="10317"/>
                    </a:lnTo>
                    <a:lnTo>
                      <a:pt x="9441" y="10488"/>
                    </a:lnTo>
                    <a:lnTo>
                      <a:pt x="9344" y="10658"/>
                    </a:lnTo>
                    <a:lnTo>
                      <a:pt x="9198" y="10877"/>
                    </a:lnTo>
                    <a:lnTo>
                      <a:pt x="9149" y="10999"/>
                    </a:lnTo>
                    <a:lnTo>
                      <a:pt x="9076" y="11120"/>
                    </a:lnTo>
                    <a:lnTo>
                      <a:pt x="8930" y="11072"/>
                    </a:lnTo>
                    <a:lnTo>
                      <a:pt x="8492" y="10974"/>
                    </a:lnTo>
                    <a:lnTo>
                      <a:pt x="8638" y="10731"/>
                    </a:lnTo>
                    <a:lnTo>
                      <a:pt x="8930" y="10244"/>
                    </a:lnTo>
                    <a:lnTo>
                      <a:pt x="9100" y="10025"/>
                    </a:lnTo>
                    <a:lnTo>
                      <a:pt x="9246" y="9782"/>
                    </a:lnTo>
                    <a:lnTo>
                      <a:pt x="9271" y="9758"/>
                    </a:lnTo>
                    <a:lnTo>
                      <a:pt x="9271" y="9733"/>
                    </a:lnTo>
                    <a:lnTo>
                      <a:pt x="9222" y="9733"/>
                    </a:lnTo>
                    <a:lnTo>
                      <a:pt x="9027" y="9879"/>
                    </a:lnTo>
                    <a:lnTo>
                      <a:pt x="8857" y="10025"/>
                    </a:lnTo>
                    <a:lnTo>
                      <a:pt x="8687" y="10196"/>
                    </a:lnTo>
                    <a:lnTo>
                      <a:pt x="8565" y="10390"/>
                    </a:lnTo>
                    <a:lnTo>
                      <a:pt x="8370" y="10634"/>
                    </a:lnTo>
                    <a:lnTo>
                      <a:pt x="8273" y="10780"/>
                    </a:lnTo>
                    <a:lnTo>
                      <a:pt x="8200" y="10926"/>
                    </a:lnTo>
                    <a:lnTo>
                      <a:pt x="7932" y="10853"/>
                    </a:lnTo>
                    <a:lnTo>
                      <a:pt x="8078" y="10536"/>
                    </a:lnTo>
                    <a:lnTo>
                      <a:pt x="8273" y="10220"/>
                    </a:lnTo>
                    <a:lnTo>
                      <a:pt x="8370" y="10074"/>
                    </a:lnTo>
                    <a:lnTo>
                      <a:pt x="8492" y="9952"/>
                    </a:lnTo>
                    <a:lnTo>
                      <a:pt x="8492" y="9928"/>
                    </a:lnTo>
                    <a:lnTo>
                      <a:pt x="8492" y="9904"/>
                    </a:lnTo>
                    <a:lnTo>
                      <a:pt x="8468" y="9879"/>
                    </a:lnTo>
                    <a:lnTo>
                      <a:pt x="8443" y="9904"/>
                    </a:lnTo>
                    <a:lnTo>
                      <a:pt x="8273" y="9977"/>
                    </a:lnTo>
                    <a:lnTo>
                      <a:pt x="8127" y="10074"/>
                    </a:lnTo>
                    <a:lnTo>
                      <a:pt x="8005" y="10196"/>
                    </a:lnTo>
                    <a:lnTo>
                      <a:pt x="7884" y="10342"/>
                    </a:lnTo>
                    <a:lnTo>
                      <a:pt x="7738" y="10561"/>
                    </a:lnTo>
                    <a:lnTo>
                      <a:pt x="7616" y="10804"/>
                    </a:lnTo>
                    <a:lnTo>
                      <a:pt x="7300" y="10731"/>
                    </a:lnTo>
                    <a:lnTo>
                      <a:pt x="7397" y="10561"/>
                    </a:lnTo>
                    <a:lnTo>
                      <a:pt x="7495" y="10390"/>
                    </a:lnTo>
                    <a:lnTo>
                      <a:pt x="7641" y="10123"/>
                    </a:lnTo>
                    <a:lnTo>
                      <a:pt x="7714" y="9977"/>
                    </a:lnTo>
                    <a:lnTo>
                      <a:pt x="7714" y="9831"/>
                    </a:lnTo>
                    <a:lnTo>
                      <a:pt x="7689" y="9831"/>
                    </a:lnTo>
                    <a:lnTo>
                      <a:pt x="7592" y="9904"/>
                    </a:lnTo>
                    <a:lnTo>
                      <a:pt x="7470" y="10025"/>
                    </a:lnTo>
                    <a:lnTo>
                      <a:pt x="7324" y="10293"/>
                    </a:lnTo>
                    <a:lnTo>
                      <a:pt x="7178" y="10488"/>
                    </a:lnTo>
                    <a:lnTo>
                      <a:pt x="7105" y="10585"/>
                    </a:lnTo>
                    <a:lnTo>
                      <a:pt x="7057" y="10682"/>
                    </a:lnTo>
                    <a:lnTo>
                      <a:pt x="6643" y="10585"/>
                    </a:lnTo>
                    <a:lnTo>
                      <a:pt x="6692" y="10488"/>
                    </a:lnTo>
                    <a:lnTo>
                      <a:pt x="6789" y="10293"/>
                    </a:lnTo>
                    <a:lnTo>
                      <a:pt x="6886" y="10074"/>
                    </a:lnTo>
                    <a:lnTo>
                      <a:pt x="7057" y="9636"/>
                    </a:lnTo>
                    <a:lnTo>
                      <a:pt x="7057" y="9612"/>
                    </a:lnTo>
                    <a:lnTo>
                      <a:pt x="7032" y="9587"/>
                    </a:lnTo>
                    <a:lnTo>
                      <a:pt x="7008" y="9612"/>
                    </a:lnTo>
                    <a:lnTo>
                      <a:pt x="6765" y="9904"/>
                    </a:lnTo>
                    <a:lnTo>
                      <a:pt x="6521" y="10196"/>
                    </a:lnTo>
                    <a:lnTo>
                      <a:pt x="6400" y="10342"/>
                    </a:lnTo>
                    <a:lnTo>
                      <a:pt x="6254" y="10512"/>
                    </a:lnTo>
                    <a:lnTo>
                      <a:pt x="5816" y="10463"/>
                    </a:lnTo>
                    <a:lnTo>
                      <a:pt x="5889" y="10244"/>
                    </a:lnTo>
                    <a:lnTo>
                      <a:pt x="6010" y="10050"/>
                    </a:lnTo>
                    <a:lnTo>
                      <a:pt x="6205" y="9806"/>
                    </a:lnTo>
                    <a:lnTo>
                      <a:pt x="6278" y="9685"/>
                    </a:lnTo>
                    <a:lnTo>
                      <a:pt x="6302" y="9612"/>
                    </a:lnTo>
                    <a:lnTo>
                      <a:pt x="6327" y="9539"/>
                    </a:lnTo>
                    <a:lnTo>
                      <a:pt x="6302" y="9514"/>
                    </a:lnTo>
                    <a:lnTo>
                      <a:pt x="6205" y="9514"/>
                    </a:lnTo>
                    <a:lnTo>
                      <a:pt x="6132" y="9539"/>
                    </a:lnTo>
                    <a:lnTo>
                      <a:pt x="5986" y="9660"/>
                    </a:lnTo>
                    <a:lnTo>
                      <a:pt x="5864" y="9782"/>
                    </a:lnTo>
                    <a:lnTo>
                      <a:pt x="5767" y="9928"/>
                    </a:lnTo>
                    <a:lnTo>
                      <a:pt x="5597" y="10171"/>
                    </a:lnTo>
                    <a:lnTo>
                      <a:pt x="5524" y="10293"/>
                    </a:lnTo>
                    <a:lnTo>
                      <a:pt x="5475" y="10439"/>
                    </a:lnTo>
                    <a:lnTo>
                      <a:pt x="5256" y="10463"/>
                    </a:lnTo>
                    <a:lnTo>
                      <a:pt x="5061" y="10488"/>
                    </a:lnTo>
                    <a:lnTo>
                      <a:pt x="5183" y="10220"/>
                    </a:lnTo>
                    <a:lnTo>
                      <a:pt x="5378" y="9855"/>
                    </a:lnTo>
                    <a:lnTo>
                      <a:pt x="5475" y="9660"/>
                    </a:lnTo>
                    <a:lnTo>
                      <a:pt x="5597" y="9490"/>
                    </a:lnTo>
                    <a:lnTo>
                      <a:pt x="5378" y="9636"/>
                    </a:lnTo>
                    <a:lnTo>
                      <a:pt x="5183" y="9806"/>
                    </a:lnTo>
                    <a:lnTo>
                      <a:pt x="4988" y="10025"/>
                    </a:lnTo>
                    <a:lnTo>
                      <a:pt x="4818" y="10244"/>
                    </a:lnTo>
                    <a:lnTo>
                      <a:pt x="4818" y="8979"/>
                    </a:lnTo>
                    <a:lnTo>
                      <a:pt x="4794" y="7714"/>
                    </a:lnTo>
                    <a:lnTo>
                      <a:pt x="4794" y="6254"/>
                    </a:lnTo>
                    <a:lnTo>
                      <a:pt x="4794" y="5718"/>
                    </a:lnTo>
                    <a:lnTo>
                      <a:pt x="4794" y="5426"/>
                    </a:lnTo>
                    <a:lnTo>
                      <a:pt x="4769" y="5159"/>
                    </a:lnTo>
                    <a:lnTo>
                      <a:pt x="5086" y="5159"/>
                    </a:lnTo>
                    <a:lnTo>
                      <a:pt x="5986" y="5134"/>
                    </a:lnTo>
                    <a:lnTo>
                      <a:pt x="6886" y="5086"/>
                    </a:lnTo>
                    <a:lnTo>
                      <a:pt x="7349" y="5037"/>
                    </a:lnTo>
                    <a:lnTo>
                      <a:pt x="7835" y="4988"/>
                    </a:lnTo>
                    <a:lnTo>
                      <a:pt x="8297" y="4916"/>
                    </a:lnTo>
                    <a:lnTo>
                      <a:pt x="8784" y="4843"/>
                    </a:lnTo>
                    <a:lnTo>
                      <a:pt x="9709" y="4624"/>
                    </a:lnTo>
                    <a:lnTo>
                      <a:pt x="10633" y="4356"/>
                    </a:lnTo>
                    <a:lnTo>
                      <a:pt x="11071" y="4210"/>
                    </a:lnTo>
                    <a:lnTo>
                      <a:pt x="11509" y="4040"/>
                    </a:lnTo>
                    <a:lnTo>
                      <a:pt x="11923" y="3869"/>
                    </a:lnTo>
                    <a:lnTo>
                      <a:pt x="12361" y="3675"/>
                    </a:lnTo>
                    <a:lnTo>
                      <a:pt x="13188" y="3261"/>
                    </a:lnTo>
                    <a:lnTo>
                      <a:pt x="14016" y="2823"/>
                    </a:lnTo>
                    <a:lnTo>
                      <a:pt x="14308" y="2653"/>
                    </a:lnTo>
                    <a:lnTo>
                      <a:pt x="14575" y="2458"/>
                    </a:lnTo>
                    <a:lnTo>
                      <a:pt x="15111" y="2044"/>
                    </a:lnTo>
                    <a:lnTo>
                      <a:pt x="15354" y="1850"/>
                    </a:lnTo>
                    <a:lnTo>
                      <a:pt x="15500" y="1752"/>
                    </a:lnTo>
                    <a:lnTo>
                      <a:pt x="15622" y="1631"/>
                    </a:lnTo>
                    <a:close/>
                    <a:moveTo>
                      <a:pt x="15524" y="12605"/>
                    </a:moveTo>
                    <a:lnTo>
                      <a:pt x="15549" y="13164"/>
                    </a:lnTo>
                    <a:lnTo>
                      <a:pt x="15476" y="13164"/>
                    </a:lnTo>
                    <a:lnTo>
                      <a:pt x="15427" y="13213"/>
                    </a:lnTo>
                    <a:lnTo>
                      <a:pt x="15305" y="13286"/>
                    </a:lnTo>
                    <a:lnTo>
                      <a:pt x="15232" y="13432"/>
                    </a:lnTo>
                    <a:lnTo>
                      <a:pt x="15135" y="13578"/>
                    </a:lnTo>
                    <a:lnTo>
                      <a:pt x="15111" y="13529"/>
                    </a:lnTo>
                    <a:lnTo>
                      <a:pt x="15257" y="13213"/>
                    </a:lnTo>
                    <a:lnTo>
                      <a:pt x="15403" y="12872"/>
                    </a:lnTo>
                    <a:lnTo>
                      <a:pt x="15524" y="12605"/>
                    </a:lnTo>
                    <a:close/>
                    <a:moveTo>
                      <a:pt x="15549" y="13359"/>
                    </a:moveTo>
                    <a:lnTo>
                      <a:pt x="15573" y="13943"/>
                    </a:lnTo>
                    <a:lnTo>
                      <a:pt x="15354" y="13748"/>
                    </a:lnTo>
                    <a:lnTo>
                      <a:pt x="15451" y="13553"/>
                    </a:lnTo>
                    <a:lnTo>
                      <a:pt x="15549" y="13359"/>
                    </a:lnTo>
                    <a:close/>
                    <a:moveTo>
                      <a:pt x="16692" y="463"/>
                    </a:moveTo>
                    <a:lnTo>
                      <a:pt x="16789" y="487"/>
                    </a:lnTo>
                    <a:lnTo>
                      <a:pt x="16862" y="536"/>
                    </a:lnTo>
                    <a:lnTo>
                      <a:pt x="16935" y="633"/>
                    </a:lnTo>
                    <a:lnTo>
                      <a:pt x="16984" y="730"/>
                    </a:lnTo>
                    <a:lnTo>
                      <a:pt x="17033" y="852"/>
                    </a:lnTo>
                    <a:lnTo>
                      <a:pt x="17081" y="1047"/>
                    </a:lnTo>
                    <a:lnTo>
                      <a:pt x="17130" y="1314"/>
                    </a:lnTo>
                    <a:lnTo>
                      <a:pt x="17154" y="1582"/>
                    </a:lnTo>
                    <a:lnTo>
                      <a:pt x="17179" y="2142"/>
                    </a:lnTo>
                    <a:lnTo>
                      <a:pt x="17106" y="3237"/>
                    </a:lnTo>
                    <a:lnTo>
                      <a:pt x="17081" y="4380"/>
                    </a:lnTo>
                    <a:lnTo>
                      <a:pt x="17081" y="5499"/>
                    </a:lnTo>
                    <a:lnTo>
                      <a:pt x="17154" y="7738"/>
                    </a:lnTo>
                    <a:lnTo>
                      <a:pt x="17203" y="9928"/>
                    </a:lnTo>
                    <a:lnTo>
                      <a:pt x="17203" y="12094"/>
                    </a:lnTo>
                    <a:lnTo>
                      <a:pt x="17179" y="13213"/>
                    </a:lnTo>
                    <a:lnTo>
                      <a:pt x="17130" y="13748"/>
                    </a:lnTo>
                    <a:lnTo>
                      <a:pt x="17081" y="14283"/>
                    </a:lnTo>
                    <a:lnTo>
                      <a:pt x="17033" y="14502"/>
                    </a:lnTo>
                    <a:lnTo>
                      <a:pt x="16984" y="14746"/>
                    </a:lnTo>
                    <a:lnTo>
                      <a:pt x="16935" y="14867"/>
                    </a:lnTo>
                    <a:lnTo>
                      <a:pt x="16887" y="14965"/>
                    </a:lnTo>
                    <a:lnTo>
                      <a:pt x="16814" y="15038"/>
                    </a:lnTo>
                    <a:lnTo>
                      <a:pt x="16716" y="15111"/>
                    </a:lnTo>
                    <a:lnTo>
                      <a:pt x="16643" y="15111"/>
                    </a:lnTo>
                    <a:lnTo>
                      <a:pt x="16570" y="15086"/>
                    </a:lnTo>
                    <a:lnTo>
                      <a:pt x="16449" y="15038"/>
                    </a:lnTo>
                    <a:lnTo>
                      <a:pt x="16327" y="14916"/>
                    </a:lnTo>
                    <a:lnTo>
                      <a:pt x="16205" y="14794"/>
                    </a:lnTo>
                    <a:lnTo>
                      <a:pt x="16205" y="13991"/>
                    </a:lnTo>
                    <a:lnTo>
                      <a:pt x="16181" y="13188"/>
                    </a:lnTo>
                    <a:lnTo>
                      <a:pt x="16132" y="12361"/>
                    </a:lnTo>
                    <a:lnTo>
                      <a:pt x="16132" y="11558"/>
                    </a:lnTo>
                    <a:lnTo>
                      <a:pt x="16132" y="9636"/>
                    </a:lnTo>
                    <a:lnTo>
                      <a:pt x="16132" y="7714"/>
                    </a:lnTo>
                    <a:lnTo>
                      <a:pt x="16132" y="6789"/>
                    </a:lnTo>
                    <a:lnTo>
                      <a:pt x="16132" y="6327"/>
                    </a:lnTo>
                    <a:lnTo>
                      <a:pt x="16132" y="5864"/>
                    </a:lnTo>
                    <a:lnTo>
                      <a:pt x="16205" y="4988"/>
                    </a:lnTo>
                    <a:lnTo>
                      <a:pt x="16230" y="4551"/>
                    </a:lnTo>
                    <a:lnTo>
                      <a:pt x="16205" y="4113"/>
                    </a:lnTo>
                    <a:lnTo>
                      <a:pt x="16181" y="3237"/>
                    </a:lnTo>
                    <a:lnTo>
                      <a:pt x="16157" y="2799"/>
                    </a:lnTo>
                    <a:lnTo>
                      <a:pt x="16181" y="2361"/>
                    </a:lnTo>
                    <a:lnTo>
                      <a:pt x="16205" y="1558"/>
                    </a:lnTo>
                    <a:lnTo>
                      <a:pt x="16181" y="1144"/>
                    </a:lnTo>
                    <a:lnTo>
                      <a:pt x="16181" y="755"/>
                    </a:lnTo>
                    <a:lnTo>
                      <a:pt x="16254" y="657"/>
                    </a:lnTo>
                    <a:lnTo>
                      <a:pt x="16351" y="584"/>
                    </a:lnTo>
                    <a:lnTo>
                      <a:pt x="16570" y="487"/>
                    </a:lnTo>
                    <a:lnTo>
                      <a:pt x="16692" y="463"/>
                    </a:lnTo>
                    <a:close/>
                    <a:moveTo>
                      <a:pt x="5597" y="10950"/>
                    </a:moveTo>
                    <a:lnTo>
                      <a:pt x="5597" y="11023"/>
                    </a:lnTo>
                    <a:lnTo>
                      <a:pt x="5621" y="11096"/>
                    </a:lnTo>
                    <a:lnTo>
                      <a:pt x="5694" y="11218"/>
                    </a:lnTo>
                    <a:lnTo>
                      <a:pt x="5743" y="11364"/>
                    </a:lnTo>
                    <a:lnTo>
                      <a:pt x="5767" y="11704"/>
                    </a:lnTo>
                    <a:lnTo>
                      <a:pt x="5791" y="12045"/>
                    </a:lnTo>
                    <a:lnTo>
                      <a:pt x="5816" y="12215"/>
                    </a:lnTo>
                    <a:lnTo>
                      <a:pt x="5840" y="12361"/>
                    </a:lnTo>
                    <a:lnTo>
                      <a:pt x="5864" y="12483"/>
                    </a:lnTo>
                    <a:lnTo>
                      <a:pt x="5548" y="12459"/>
                    </a:lnTo>
                    <a:lnTo>
                      <a:pt x="5207" y="12483"/>
                    </a:lnTo>
                    <a:lnTo>
                      <a:pt x="4988" y="12507"/>
                    </a:lnTo>
                    <a:lnTo>
                      <a:pt x="4745" y="12532"/>
                    </a:lnTo>
                    <a:lnTo>
                      <a:pt x="4502" y="12605"/>
                    </a:lnTo>
                    <a:lnTo>
                      <a:pt x="4404" y="12653"/>
                    </a:lnTo>
                    <a:lnTo>
                      <a:pt x="4307" y="12702"/>
                    </a:lnTo>
                    <a:lnTo>
                      <a:pt x="4258" y="12775"/>
                    </a:lnTo>
                    <a:lnTo>
                      <a:pt x="4210" y="12848"/>
                    </a:lnTo>
                    <a:lnTo>
                      <a:pt x="4210" y="12945"/>
                    </a:lnTo>
                    <a:lnTo>
                      <a:pt x="4258" y="13018"/>
                    </a:lnTo>
                    <a:lnTo>
                      <a:pt x="4356" y="13067"/>
                    </a:lnTo>
                    <a:lnTo>
                      <a:pt x="4453" y="13115"/>
                    </a:lnTo>
                    <a:lnTo>
                      <a:pt x="4623" y="13164"/>
                    </a:lnTo>
                    <a:lnTo>
                      <a:pt x="4842" y="13188"/>
                    </a:lnTo>
                    <a:lnTo>
                      <a:pt x="5037" y="13188"/>
                    </a:lnTo>
                    <a:lnTo>
                      <a:pt x="5475" y="13140"/>
                    </a:lnTo>
                    <a:lnTo>
                      <a:pt x="5670" y="13140"/>
                    </a:lnTo>
                    <a:lnTo>
                      <a:pt x="5864" y="13188"/>
                    </a:lnTo>
                    <a:lnTo>
                      <a:pt x="6035" y="13188"/>
                    </a:lnTo>
                    <a:lnTo>
                      <a:pt x="6205" y="13967"/>
                    </a:lnTo>
                    <a:lnTo>
                      <a:pt x="5572" y="13991"/>
                    </a:lnTo>
                    <a:lnTo>
                      <a:pt x="5183" y="13991"/>
                    </a:lnTo>
                    <a:lnTo>
                      <a:pt x="4988" y="14040"/>
                    </a:lnTo>
                    <a:lnTo>
                      <a:pt x="4891" y="14064"/>
                    </a:lnTo>
                    <a:lnTo>
                      <a:pt x="4794" y="14113"/>
                    </a:lnTo>
                    <a:lnTo>
                      <a:pt x="4745" y="14186"/>
                    </a:lnTo>
                    <a:lnTo>
                      <a:pt x="4696" y="14283"/>
                    </a:lnTo>
                    <a:lnTo>
                      <a:pt x="4696" y="14381"/>
                    </a:lnTo>
                    <a:lnTo>
                      <a:pt x="4721" y="14429"/>
                    </a:lnTo>
                    <a:lnTo>
                      <a:pt x="4769" y="14454"/>
                    </a:lnTo>
                    <a:lnTo>
                      <a:pt x="4915" y="14575"/>
                    </a:lnTo>
                    <a:lnTo>
                      <a:pt x="5110" y="14624"/>
                    </a:lnTo>
                    <a:lnTo>
                      <a:pt x="5305" y="14673"/>
                    </a:lnTo>
                    <a:lnTo>
                      <a:pt x="5499" y="14697"/>
                    </a:lnTo>
                    <a:lnTo>
                      <a:pt x="6327" y="14697"/>
                    </a:lnTo>
                    <a:lnTo>
                      <a:pt x="6473" y="15378"/>
                    </a:lnTo>
                    <a:lnTo>
                      <a:pt x="6010" y="15403"/>
                    </a:lnTo>
                    <a:lnTo>
                      <a:pt x="5645" y="15403"/>
                    </a:lnTo>
                    <a:lnTo>
                      <a:pt x="5475" y="15427"/>
                    </a:lnTo>
                    <a:lnTo>
                      <a:pt x="5305" y="15500"/>
                    </a:lnTo>
                    <a:lnTo>
                      <a:pt x="5256" y="15549"/>
                    </a:lnTo>
                    <a:lnTo>
                      <a:pt x="5207" y="15597"/>
                    </a:lnTo>
                    <a:lnTo>
                      <a:pt x="5183" y="15670"/>
                    </a:lnTo>
                    <a:lnTo>
                      <a:pt x="5183" y="15743"/>
                    </a:lnTo>
                    <a:lnTo>
                      <a:pt x="5183" y="15816"/>
                    </a:lnTo>
                    <a:lnTo>
                      <a:pt x="5207" y="15889"/>
                    </a:lnTo>
                    <a:lnTo>
                      <a:pt x="5256" y="15938"/>
                    </a:lnTo>
                    <a:lnTo>
                      <a:pt x="5305" y="15987"/>
                    </a:lnTo>
                    <a:lnTo>
                      <a:pt x="5475" y="16035"/>
                    </a:lnTo>
                    <a:lnTo>
                      <a:pt x="5645" y="16060"/>
                    </a:lnTo>
                    <a:lnTo>
                      <a:pt x="6010" y="16084"/>
                    </a:lnTo>
                    <a:lnTo>
                      <a:pt x="6278" y="16108"/>
                    </a:lnTo>
                    <a:lnTo>
                      <a:pt x="6448" y="16108"/>
                    </a:lnTo>
                    <a:lnTo>
                      <a:pt x="6570" y="16084"/>
                    </a:lnTo>
                    <a:lnTo>
                      <a:pt x="6619" y="16400"/>
                    </a:lnTo>
                    <a:lnTo>
                      <a:pt x="6643" y="16692"/>
                    </a:lnTo>
                    <a:lnTo>
                      <a:pt x="6619" y="16838"/>
                    </a:lnTo>
                    <a:lnTo>
                      <a:pt x="6594" y="16960"/>
                    </a:lnTo>
                    <a:lnTo>
                      <a:pt x="6521" y="17057"/>
                    </a:lnTo>
                    <a:lnTo>
                      <a:pt x="6424" y="17130"/>
                    </a:lnTo>
                    <a:lnTo>
                      <a:pt x="6327" y="17179"/>
                    </a:lnTo>
                    <a:lnTo>
                      <a:pt x="6205" y="17228"/>
                    </a:lnTo>
                    <a:lnTo>
                      <a:pt x="5913" y="17252"/>
                    </a:lnTo>
                    <a:lnTo>
                      <a:pt x="5597" y="17228"/>
                    </a:lnTo>
                    <a:lnTo>
                      <a:pt x="5305" y="17203"/>
                    </a:lnTo>
                    <a:lnTo>
                      <a:pt x="4794" y="17130"/>
                    </a:lnTo>
                    <a:lnTo>
                      <a:pt x="4575" y="17155"/>
                    </a:lnTo>
                    <a:lnTo>
                      <a:pt x="4307" y="17179"/>
                    </a:lnTo>
                    <a:lnTo>
                      <a:pt x="4064" y="17203"/>
                    </a:lnTo>
                    <a:lnTo>
                      <a:pt x="3796" y="17228"/>
                    </a:lnTo>
                    <a:lnTo>
                      <a:pt x="3553" y="17228"/>
                    </a:lnTo>
                    <a:lnTo>
                      <a:pt x="3455" y="17203"/>
                    </a:lnTo>
                    <a:lnTo>
                      <a:pt x="3358" y="17155"/>
                    </a:lnTo>
                    <a:lnTo>
                      <a:pt x="3261" y="17106"/>
                    </a:lnTo>
                    <a:lnTo>
                      <a:pt x="3163" y="17033"/>
                    </a:lnTo>
                    <a:lnTo>
                      <a:pt x="3115" y="16936"/>
                    </a:lnTo>
                    <a:lnTo>
                      <a:pt x="3042" y="16790"/>
                    </a:lnTo>
                    <a:lnTo>
                      <a:pt x="2969" y="16571"/>
                    </a:lnTo>
                    <a:lnTo>
                      <a:pt x="2920" y="16327"/>
                    </a:lnTo>
                    <a:lnTo>
                      <a:pt x="2847" y="15816"/>
                    </a:lnTo>
                    <a:lnTo>
                      <a:pt x="2750" y="14819"/>
                    </a:lnTo>
                    <a:lnTo>
                      <a:pt x="2725" y="14308"/>
                    </a:lnTo>
                    <a:lnTo>
                      <a:pt x="2677" y="13797"/>
                    </a:lnTo>
                    <a:lnTo>
                      <a:pt x="2652" y="13286"/>
                    </a:lnTo>
                    <a:lnTo>
                      <a:pt x="2628" y="12775"/>
                    </a:lnTo>
                    <a:lnTo>
                      <a:pt x="2506" y="11923"/>
                    </a:lnTo>
                    <a:lnTo>
                      <a:pt x="2385" y="11047"/>
                    </a:lnTo>
                    <a:lnTo>
                      <a:pt x="2385" y="11047"/>
                    </a:lnTo>
                    <a:lnTo>
                      <a:pt x="2823" y="11072"/>
                    </a:lnTo>
                    <a:lnTo>
                      <a:pt x="3090" y="11072"/>
                    </a:lnTo>
                    <a:lnTo>
                      <a:pt x="3358" y="11047"/>
                    </a:lnTo>
                    <a:lnTo>
                      <a:pt x="3407" y="11047"/>
                    </a:lnTo>
                    <a:lnTo>
                      <a:pt x="3504" y="11023"/>
                    </a:lnTo>
                    <a:lnTo>
                      <a:pt x="4064" y="10974"/>
                    </a:lnTo>
                    <a:lnTo>
                      <a:pt x="4331" y="10974"/>
                    </a:lnTo>
                    <a:lnTo>
                      <a:pt x="4599" y="10999"/>
                    </a:lnTo>
                    <a:lnTo>
                      <a:pt x="4623" y="11023"/>
                    </a:lnTo>
                    <a:lnTo>
                      <a:pt x="4672" y="11072"/>
                    </a:lnTo>
                    <a:lnTo>
                      <a:pt x="4745" y="11096"/>
                    </a:lnTo>
                    <a:lnTo>
                      <a:pt x="4818" y="11072"/>
                    </a:lnTo>
                    <a:lnTo>
                      <a:pt x="4867" y="11023"/>
                    </a:lnTo>
                    <a:lnTo>
                      <a:pt x="4891" y="10974"/>
                    </a:lnTo>
                    <a:lnTo>
                      <a:pt x="5597" y="10950"/>
                    </a:lnTo>
                    <a:close/>
                    <a:moveTo>
                      <a:pt x="16546" y="0"/>
                    </a:moveTo>
                    <a:lnTo>
                      <a:pt x="16400" y="49"/>
                    </a:lnTo>
                    <a:lnTo>
                      <a:pt x="16278" y="122"/>
                    </a:lnTo>
                    <a:lnTo>
                      <a:pt x="16157" y="195"/>
                    </a:lnTo>
                    <a:lnTo>
                      <a:pt x="16035" y="292"/>
                    </a:lnTo>
                    <a:lnTo>
                      <a:pt x="15962" y="414"/>
                    </a:lnTo>
                    <a:lnTo>
                      <a:pt x="15889" y="414"/>
                    </a:lnTo>
                    <a:lnTo>
                      <a:pt x="15840" y="438"/>
                    </a:lnTo>
                    <a:lnTo>
                      <a:pt x="15792" y="487"/>
                    </a:lnTo>
                    <a:lnTo>
                      <a:pt x="15768" y="560"/>
                    </a:lnTo>
                    <a:lnTo>
                      <a:pt x="15695" y="803"/>
                    </a:lnTo>
                    <a:lnTo>
                      <a:pt x="15670" y="1071"/>
                    </a:lnTo>
                    <a:lnTo>
                      <a:pt x="15597" y="1047"/>
                    </a:lnTo>
                    <a:lnTo>
                      <a:pt x="15524" y="1071"/>
                    </a:lnTo>
                    <a:lnTo>
                      <a:pt x="15451" y="1095"/>
                    </a:lnTo>
                    <a:lnTo>
                      <a:pt x="15403" y="1168"/>
                    </a:lnTo>
                    <a:lnTo>
                      <a:pt x="15354" y="1266"/>
                    </a:lnTo>
                    <a:lnTo>
                      <a:pt x="15281" y="1339"/>
                    </a:lnTo>
                    <a:lnTo>
                      <a:pt x="15111" y="1485"/>
                    </a:lnTo>
                    <a:lnTo>
                      <a:pt x="14770" y="1728"/>
                    </a:lnTo>
                    <a:lnTo>
                      <a:pt x="14283" y="2093"/>
                    </a:lnTo>
                    <a:lnTo>
                      <a:pt x="14040" y="2288"/>
                    </a:lnTo>
                    <a:lnTo>
                      <a:pt x="13772" y="2434"/>
                    </a:lnTo>
                    <a:lnTo>
                      <a:pt x="13018" y="2847"/>
                    </a:lnTo>
                    <a:lnTo>
                      <a:pt x="12264" y="3237"/>
                    </a:lnTo>
                    <a:lnTo>
                      <a:pt x="11485" y="3577"/>
                    </a:lnTo>
                    <a:lnTo>
                      <a:pt x="11071" y="3723"/>
                    </a:lnTo>
                    <a:lnTo>
                      <a:pt x="10682" y="3869"/>
                    </a:lnTo>
                    <a:lnTo>
                      <a:pt x="9830" y="4137"/>
                    </a:lnTo>
                    <a:lnTo>
                      <a:pt x="8979" y="4356"/>
                    </a:lnTo>
                    <a:lnTo>
                      <a:pt x="8103" y="4526"/>
                    </a:lnTo>
                    <a:lnTo>
                      <a:pt x="7665" y="4575"/>
                    </a:lnTo>
                    <a:lnTo>
                      <a:pt x="7227" y="4624"/>
                    </a:lnTo>
                    <a:lnTo>
                      <a:pt x="6570" y="4672"/>
                    </a:lnTo>
                    <a:lnTo>
                      <a:pt x="5913" y="4697"/>
                    </a:lnTo>
                    <a:lnTo>
                      <a:pt x="5256" y="4721"/>
                    </a:lnTo>
                    <a:lnTo>
                      <a:pt x="4623" y="4745"/>
                    </a:lnTo>
                    <a:lnTo>
                      <a:pt x="4429" y="4697"/>
                    </a:lnTo>
                    <a:lnTo>
                      <a:pt x="4234" y="4672"/>
                    </a:lnTo>
                    <a:lnTo>
                      <a:pt x="3869" y="4624"/>
                    </a:lnTo>
                    <a:lnTo>
                      <a:pt x="3480" y="4648"/>
                    </a:lnTo>
                    <a:lnTo>
                      <a:pt x="3090" y="4648"/>
                    </a:lnTo>
                    <a:lnTo>
                      <a:pt x="2652" y="4672"/>
                    </a:lnTo>
                    <a:lnTo>
                      <a:pt x="2214" y="4721"/>
                    </a:lnTo>
                    <a:lnTo>
                      <a:pt x="1995" y="4770"/>
                    </a:lnTo>
                    <a:lnTo>
                      <a:pt x="1801" y="4818"/>
                    </a:lnTo>
                    <a:lnTo>
                      <a:pt x="1582" y="4916"/>
                    </a:lnTo>
                    <a:lnTo>
                      <a:pt x="1387" y="5013"/>
                    </a:lnTo>
                    <a:lnTo>
                      <a:pt x="1192" y="5110"/>
                    </a:lnTo>
                    <a:lnTo>
                      <a:pt x="1046" y="5232"/>
                    </a:lnTo>
                    <a:lnTo>
                      <a:pt x="876" y="5378"/>
                    </a:lnTo>
                    <a:lnTo>
                      <a:pt x="754" y="5524"/>
                    </a:lnTo>
                    <a:lnTo>
                      <a:pt x="633" y="5670"/>
                    </a:lnTo>
                    <a:lnTo>
                      <a:pt x="535" y="5840"/>
                    </a:lnTo>
                    <a:lnTo>
                      <a:pt x="365" y="6205"/>
                    </a:lnTo>
                    <a:lnTo>
                      <a:pt x="243" y="6570"/>
                    </a:lnTo>
                    <a:lnTo>
                      <a:pt x="146" y="6959"/>
                    </a:lnTo>
                    <a:lnTo>
                      <a:pt x="73" y="7373"/>
                    </a:lnTo>
                    <a:lnTo>
                      <a:pt x="49" y="7762"/>
                    </a:lnTo>
                    <a:lnTo>
                      <a:pt x="0" y="8200"/>
                    </a:lnTo>
                    <a:lnTo>
                      <a:pt x="0" y="8614"/>
                    </a:lnTo>
                    <a:lnTo>
                      <a:pt x="49" y="9028"/>
                    </a:lnTo>
                    <a:lnTo>
                      <a:pt x="146" y="9417"/>
                    </a:lnTo>
                    <a:lnTo>
                      <a:pt x="195" y="9612"/>
                    </a:lnTo>
                    <a:lnTo>
                      <a:pt x="292" y="9806"/>
                    </a:lnTo>
                    <a:lnTo>
                      <a:pt x="389" y="9977"/>
                    </a:lnTo>
                    <a:lnTo>
                      <a:pt x="487" y="10147"/>
                    </a:lnTo>
                    <a:lnTo>
                      <a:pt x="633" y="10293"/>
                    </a:lnTo>
                    <a:lnTo>
                      <a:pt x="779" y="10439"/>
                    </a:lnTo>
                    <a:lnTo>
                      <a:pt x="949" y="10585"/>
                    </a:lnTo>
                    <a:lnTo>
                      <a:pt x="1144" y="10707"/>
                    </a:lnTo>
                    <a:lnTo>
                      <a:pt x="1363" y="10804"/>
                    </a:lnTo>
                    <a:lnTo>
                      <a:pt x="1582" y="10901"/>
                    </a:lnTo>
                    <a:lnTo>
                      <a:pt x="1825" y="10950"/>
                    </a:lnTo>
                    <a:lnTo>
                      <a:pt x="2068" y="10999"/>
                    </a:lnTo>
                    <a:lnTo>
                      <a:pt x="2044" y="11242"/>
                    </a:lnTo>
                    <a:lnTo>
                      <a:pt x="2020" y="11510"/>
                    </a:lnTo>
                    <a:lnTo>
                      <a:pt x="2044" y="11777"/>
                    </a:lnTo>
                    <a:lnTo>
                      <a:pt x="2068" y="12021"/>
                    </a:lnTo>
                    <a:lnTo>
                      <a:pt x="2166" y="12556"/>
                    </a:lnTo>
                    <a:lnTo>
                      <a:pt x="2190" y="12824"/>
                    </a:lnTo>
                    <a:lnTo>
                      <a:pt x="2214" y="13067"/>
                    </a:lnTo>
                    <a:lnTo>
                      <a:pt x="2287" y="14478"/>
                    </a:lnTo>
                    <a:lnTo>
                      <a:pt x="2336" y="15184"/>
                    </a:lnTo>
                    <a:lnTo>
                      <a:pt x="2409" y="15914"/>
                    </a:lnTo>
                    <a:lnTo>
                      <a:pt x="2458" y="16327"/>
                    </a:lnTo>
                    <a:lnTo>
                      <a:pt x="2506" y="16741"/>
                    </a:lnTo>
                    <a:lnTo>
                      <a:pt x="2555" y="16960"/>
                    </a:lnTo>
                    <a:lnTo>
                      <a:pt x="2628" y="17155"/>
                    </a:lnTo>
                    <a:lnTo>
                      <a:pt x="2725" y="17325"/>
                    </a:lnTo>
                    <a:lnTo>
                      <a:pt x="2871" y="17495"/>
                    </a:lnTo>
                    <a:lnTo>
                      <a:pt x="2993" y="17593"/>
                    </a:lnTo>
                    <a:lnTo>
                      <a:pt x="3090" y="17641"/>
                    </a:lnTo>
                    <a:lnTo>
                      <a:pt x="3212" y="17714"/>
                    </a:lnTo>
                    <a:lnTo>
                      <a:pt x="3334" y="17739"/>
                    </a:lnTo>
                    <a:lnTo>
                      <a:pt x="3601" y="17763"/>
                    </a:lnTo>
                    <a:lnTo>
                      <a:pt x="3893" y="17763"/>
                    </a:lnTo>
                    <a:lnTo>
                      <a:pt x="4429" y="17690"/>
                    </a:lnTo>
                    <a:lnTo>
                      <a:pt x="4696" y="17666"/>
                    </a:lnTo>
                    <a:lnTo>
                      <a:pt x="4964" y="17666"/>
                    </a:lnTo>
                    <a:lnTo>
                      <a:pt x="5475" y="17714"/>
                    </a:lnTo>
                    <a:lnTo>
                      <a:pt x="5743" y="17739"/>
                    </a:lnTo>
                    <a:lnTo>
                      <a:pt x="6010" y="17763"/>
                    </a:lnTo>
                    <a:lnTo>
                      <a:pt x="6278" y="17739"/>
                    </a:lnTo>
                    <a:lnTo>
                      <a:pt x="6521" y="17690"/>
                    </a:lnTo>
                    <a:lnTo>
                      <a:pt x="6619" y="17641"/>
                    </a:lnTo>
                    <a:lnTo>
                      <a:pt x="6740" y="17568"/>
                    </a:lnTo>
                    <a:lnTo>
                      <a:pt x="6838" y="17495"/>
                    </a:lnTo>
                    <a:lnTo>
                      <a:pt x="6935" y="17398"/>
                    </a:lnTo>
                    <a:lnTo>
                      <a:pt x="7008" y="17301"/>
                    </a:lnTo>
                    <a:lnTo>
                      <a:pt x="7057" y="17179"/>
                    </a:lnTo>
                    <a:lnTo>
                      <a:pt x="7130" y="16960"/>
                    </a:lnTo>
                    <a:lnTo>
                      <a:pt x="7154" y="16717"/>
                    </a:lnTo>
                    <a:lnTo>
                      <a:pt x="7154" y="16449"/>
                    </a:lnTo>
                    <a:lnTo>
                      <a:pt x="7130" y="16181"/>
                    </a:lnTo>
                    <a:lnTo>
                      <a:pt x="7081" y="15938"/>
                    </a:lnTo>
                    <a:lnTo>
                      <a:pt x="6984" y="15451"/>
                    </a:lnTo>
                    <a:lnTo>
                      <a:pt x="6886" y="14770"/>
                    </a:lnTo>
                    <a:lnTo>
                      <a:pt x="6765" y="14089"/>
                    </a:lnTo>
                    <a:lnTo>
                      <a:pt x="6497" y="12726"/>
                    </a:lnTo>
                    <a:lnTo>
                      <a:pt x="6351" y="12167"/>
                    </a:lnTo>
                    <a:lnTo>
                      <a:pt x="6302" y="11875"/>
                    </a:lnTo>
                    <a:lnTo>
                      <a:pt x="6254" y="11583"/>
                    </a:lnTo>
                    <a:lnTo>
                      <a:pt x="6229" y="11291"/>
                    </a:lnTo>
                    <a:lnTo>
                      <a:pt x="6205" y="11120"/>
                    </a:lnTo>
                    <a:lnTo>
                      <a:pt x="6181" y="10974"/>
                    </a:lnTo>
                    <a:lnTo>
                      <a:pt x="6789" y="11096"/>
                    </a:lnTo>
                    <a:lnTo>
                      <a:pt x="7397" y="11218"/>
                    </a:lnTo>
                    <a:lnTo>
                      <a:pt x="10341" y="11826"/>
                    </a:lnTo>
                    <a:lnTo>
                      <a:pt x="10560" y="11875"/>
                    </a:lnTo>
                    <a:lnTo>
                      <a:pt x="10755" y="11923"/>
                    </a:lnTo>
                    <a:lnTo>
                      <a:pt x="11169" y="12094"/>
                    </a:lnTo>
                    <a:lnTo>
                      <a:pt x="11972" y="12459"/>
                    </a:lnTo>
                    <a:lnTo>
                      <a:pt x="13456" y="13115"/>
                    </a:lnTo>
                    <a:lnTo>
                      <a:pt x="14040" y="13407"/>
                    </a:lnTo>
                    <a:lnTo>
                      <a:pt x="14332" y="13553"/>
                    </a:lnTo>
                    <a:lnTo>
                      <a:pt x="14624" y="13748"/>
                    </a:lnTo>
                    <a:lnTo>
                      <a:pt x="14892" y="13943"/>
                    </a:lnTo>
                    <a:lnTo>
                      <a:pt x="15135" y="14162"/>
                    </a:lnTo>
                    <a:lnTo>
                      <a:pt x="15354" y="14381"/>
                    </a:lnTo>
                    <a:lnTo>
                      <a:pt x="15549" y="14648"/>
                    </a:lnTo>
                    <a:lnTo>
                      <a:pt x="15622" y="14721"/>
                    </a:lnTo>
                    <a:lnTo>
                      <a:pt x="15622" y="14940"/>
                    </a:lnTo>
                    <a:lnTo>
                      <a:pt x="15646" y="15062"/>
                    </a:lnTo>
                    <a:lnTo>
                      <a:pt x="15695" y="15159"/>
                    </a:lnTo>
                    <a:lnTo>
                      <a:pt x="15792" y="15208"/>
                    </a:lnTo>
                    <a:lnTo>
                      <a:pt x="15889" y="15232"/>
                    </a:lnTo>
                    <a:lnTo>
                      <a:pt x="16084" y="15427"/>
                    </a:lnTo>
                    <a:lnTo>
                      <a:pt x="16205" y="15500"/>
                    </a:lnTo>
                    <a:lnTo>
                      <a:pt x="16303" y="15573"/>
                    </a:lnTo>
                    <a:lnTo>
                      <a:pt x="16449" y="15622"/>
                    </a:lnTo>
                    <a:lnTo>
                      <a:pt x="16570" y="15646"/>
                    </a:lnTo>
                    <a:lnTo>
                      <a:pt x="16716" y="15670"/>
                    </a:lnTo>
                    <a:lnTo>
                      <a:pt x="16862" y="15646"/>
                    </a:lnTo>
                    <a:lnTo>
                      <a:pt x="16984" y="15622"/>
                    </a:lnTo>
                    <a:lnTo>
                      <a:pt x="17081" y="15573"/>
                    </a:lnTo>
                    <a:lnTo>
                      <a:pt x="17179" y="15500"/>
                    </a:lnTo>
                    <a:lnTo>
                      <a:pt x="17276" y="15427"/>
                    </a:lnTo>
                    <a:lnTo>
                      <a:pt x="17349" y="15330"/>
                    </a:lnTo>
                    <a:lnTo>
                      <a:pt x="17398" y="15232"/>
                    </a:lnTo>
                    <a:lnTo>
                      <a:pt x="17495" y="14989"/>
                    </a:lnTo>
                    <a:lnTo>
                      <a:pt x="17568" y="14721"/>
                    </a:lnTo>
                    <a:lnTo>
                      <a:pt x="17617" y="14478"/>
                    </a:lnTo>
                    <a:lnTo>
                      <a:pt x="17690" y="14016"/>
                    </a:lnTo>
                    <a:lnTo>
                      <a:pt x="17714" y="13651"/>
                    </a:lnTo>
                    <a:lnTo>
                      <a:pt x="17738" y="13261"/>
                    </a:lnTo>
                    <a:lnTo>
                      <a:pt x="17763" y="12507"/>
                    </a:lnTo>
                    <a:lnTo>
                      <a:pt x="17714" y="10974"/>
                    </a:lnTo>
                    <a:lnTo>
                      <a:pt x="17714" y="10123"/>
                    </a:lnTo>
                    <a:lnTo>
                      <a:pt x="17860" y="10098"/>
                    </a:lnTo>
                    <a:lnTo>
                      <a:pt x="17982" y="10001"/>
                    </a:lnTo>
                    <a:lnTo>
                      <a:pt x="18128" y="9904"/>
                    </a:lnTo>
                    <a:lnTo>
                      <a:pt x="18249" y="9782"/>
                    </a:lnTo>
                    <a:lnTo>
                      <a:pt x="18493" y="9514"/>
                    </a:lnTo>
                    <a:lnTo>
                      <a:pt x="18687" y="9271"/>
                    </a:lnTo>
                    <a:lnTo>
                      <a:pt x="18785" y="9101"/>
                    </a:lnTo>
                    <a:lnTo>
                      <a:pt x="18858" y="8906"/>
                    </a:lnTo>
                    <a:lnTo>
                      <a:pt x="18906" y="8711"/>
                    </a:lnTo>
                    <a:lnTo>
                      <a:pt x="18931" y="8517"/>
                    </a:lnTo>
                    <a:lnTo>
                      <a:pt x="18955" y="8103"/>
                    </a:lnTo>
                    <a:lnTo>
                      <a:pt x="18955" y="7714"/>
                    </a:lnTo>
                    <a:lnTo>
                      <a:pt x="18931" y="7373"/>
                    </a:lnTo>
                    <a:lnTo>
                      <a:pt x="18858" y="7057"/>
                    </a:lnTo>
                    <a:lnTo>
                      <a:pt x="18760" y="6740"/>
                    </a:lnTo>
                    <a:lnTo>
                      <a:pt x="18614" y="6448"/>
                    </a:lnTo>
                    <a:lnTo>
                      <a:pt x="18541" y="6327"/>
                    </a:lnTo>
                    <a:lnTo>
                      <a:pt x="18420" y="6205"/>
                    </a:lnTo>
                    <a:lnTo>
                      <a:pt x="18322" y="6083"/>
                    </a:lnTo>
                    <a:lnTo>
                      <a:pt x="18201" y="5986"/>
                    </a:lnTo>
                    <a:lnTo>
                      <a:pt x="18055" y="5889"/>
                    </a:lnTo>
                    <a:lnTo>
                      <a:pt x="17909" y="5840"/>
                    </a:lnTo>
                    <a:lnTo>
                      <a:pt x="17763" y="5767"/>
                    </a:lnTo>
                    <a:lnTo>
                      <a:pt x="17592" y="5743"/>
                    </a:lnTo>
                    <a:lnTo>
                      <a:pt x="17568" y="4697"/>
                    </a:lnTo>
                    <a:lnTo>
                      <a:pt x="17592" y="3942"/>
                    </a:lnTo>
                    <a:lnTo>
                      <a:pt x="17617" y="3164"/>
                    </a:lnTo>
                    <a:lnTo>
                      <a:pt x="17641" y="2409"/>
                    </a:lnTo>
                    <a:lnTo>
                      <a:pt x="17641" y="1631"/>
                    </a:lnTo>
                    <a:lnTo>
                      <a:pt x="17617" y="1193"/>
                    </a:lnTo>
                    <a:lnTo>
                      <a:pt x="17592" y="949"/>
                    </a:lnTo>
                    <a:lnTo>
                      <a:pt x="17519" y="730"/>
                    </a:lnTo>
                    <a:lnTo>
                      <a:pt x="17446" y="511"/>
                    </a:lnTo>
                    <a:lnTo>
                      <a:pt x="17325" y="317"/>
                    </a:lnTo>
                    <a:lnTo>
                      <a:pt x="17252" y="219"/>
                    </a:lnTo>
                    <a:lnTo>
                      <a:pt x="17179" y="146"/>
                    </a:lnTo>
                    <a:lnTo>
                      <a:pt x="17081" y="98"/>
                    </a:lnTo>
                    <a:lnTo>
                      <a:pt x="16984" y="49"/>
                    </a:lnTo>
                    <a:lnTo>
                      <a:pt x="16838" y="0"/>
                    </a:ln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pic>
        <p:nvPicPr>
          <p:cNvPr id="62" name="圖片 61">
            <a:extLst>
              <a:ext uri="{FF2B5EF4-FFF2-40B4-BE49-F238E27FC236}">
                <a16:creationId xmlns:a16="http://schemas.microsoft.com/office/drawing/2014/main" id="{C46098C8-3FE0-4357-BCF9-6BDC6DD48E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4" t="43344" r="22657" b="36752"/>
          <a:stretch/>
        </p:blipFill>
        <p:spPr>
          <a:xfrm>
            <a:off x="0" y="6694714"/>
            <a:ext cx="9144000" cy="16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98228"/>
      </p:ext>
    </p:extLst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02"/>
          <p:cNvSpPr>
            <a:spLocks noChangeArrowheads="1"/>
          </p:cNvSpPr>
          <p:nvPr/>
        </p:nvSpPr>
        <p:spPr bwMode="auto">
          <a:xfrm>
            <a:off x="264452" y="321909"/>
            <a:ext cx="1620957" cy="4801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spcAft>
                <a:spcPct val="400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44500" indent="-261938"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720725" indent="-274638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987425" indent="-265113"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254125" indent="-265113"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711325" indent="-265113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168525" indent="-265113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625725" indent="-265113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082925" indent="-265113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Microsoft YaHei" pitchFamily="34" charset="-122"/>
              </a:rPr>
              <a:t>每月文章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7C904DF-D9BD-4B33-A125-5BE244B91B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2400"/>
            <a:ext cx="3819099" cy="5400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21E4854-0788-4775-A5E4-DBF19D5548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706" y="-14857"/>
            <a:ext cx="3818011" cy="540000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540F200D-DB43-4BE7-9E4D-A98FF3E09B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901" y="1472857"/>
            <a:ext cx="3819099" cy="540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3146399"/>
      </p:ext>
    </p:extLst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文字方塊 12"/>
          <p:cNvSpPr txBox="1">
            <a:spLocks noChangeArrowheads="1"/>
          </p:cNvSpPr>
          <p:nvPr/>
        </p:nvSpPr>
        <p:spPr bwMode="auto">
          <a:xfrm>
            <a:off x="114300" y="1225870"/>
            <a:ext cx="5031453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Meiryo UI" pitchFamily="34" charset="-128"/>
              </a:rPr>
              <a:t>平台登入方式：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  <a:cs typeface="Meiryo UI" pitchFamily="34" charset="-128"/>
            </a:endParaRPr>
          </a:p>
          <a:p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  <a:cs typeface="Meiryo UI" pitchFamily="34" charset="-128"/>
            </a:endParaRPr>
          </a:p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Meiryo UI" pitchFamily="34" charset="-128"/>
                <a:hlinkClick r:id="rId3"/>
              </a:rPr>
              <a:t>https://dfeap.ewc.tw/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Meiryo UI" pitchFamily="34" charset="-128"/>
            </a:endParaRPr>
          </a:p>
        </p:txBody>
      </p:sp>
      <p:sp>
        <p:nvSpPr>
          <p:cNvPr id="17412" name="內容版面配置區 2"/>
          <p:cNvSpPr txBox="1">
            <a:spLocks/>
          </p:cNvSpPr>
          <p:nvPr/>
        </p:nvSpPr>
        <p:spPr bwMode="auto">
          <a:xfrm>
            <a:off x="3505967" y="5701143"/>
            <a:ext cx="5333234" cy="495300"/>
          </a:xfrm>
          <a:prstGeom prst="rect">
            <a:avLst/>
          </a:prstGeom>
          <a:solidFill>
            <a:srgbClr val="FFFFFF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400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44500" indent="-261938"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720725" indent="-274638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987425" indent="-265113"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254125" indent="-265113"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711325" indent="-265113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168525" indent="-265113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625725" indent="-265113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082925" indent="-265113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讓您能隨時隨地以手機或電腦使用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EAP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服務！</a:t>
            </a:r>
          </a:p>
        </p:txBody>
      </p:sp>
      <p:sp>
        <p:nvSpPr>
          <p:cNvPr id="17414" name="文本框 102"/>
          <p:cNvSpPr>
            <a:spLocks noChangeArrowheads="1"/>
          </p:cNvSpPr>
          <p:nvPr/>
        </p:nvSpPr>
        <p:spPr bwMode="auto">
          <a:xfrm>
            <a:off x="114300" y="256538"/>
            <a:ext cx="2998827" cy="4801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spcAft>
                <a:spcPct val="400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44500" indent="-261938"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720725" indent="-274638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987425" indent="-265113"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254125" indent="-265113"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711325" indent="-265113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168525" indent="-265113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625725" indent="-265113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082925" indent="-265113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Microsoft YaHei" pitchFamily="34" charset="-122"/>
              </a:rPr>
              <a:t>員工身心關懷平台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99" y="2491147"/>
            <a:ext cx="1864335" cy="186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9"/>
          <p:cNvSpPr>
            <a:spLocks noChangeArrowheads="1"/>
          </p:cNvSpPr>
          <p:nvPr/>
        </p:nvSpPr>
        <p:spPr bwMode="auto">
          <a:xfrm>
            <a:off x="228600" y="4595656"/>
            <a:ext cx="301227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Meiryo UI" pitchFamily="34" charset="-128"/>
              </a:rPr>
              <a:t>組織代碼：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Meiryo UI" pitchFamily="34" charset="-128"/>
              </a:rPr>
              <a:t> HLG</a:t>
            </a: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Meiryo UI" pitchFamily="34" charset="-128"/>
              </a:rPr>
              <a:t>帳號：身分證後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Meiryo UI" pitchFamily="34" charset="-128"/>
              </a:rPr>
              <a:t>6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Meiryo UI" pitchFamily="34" charset="-128"/>
              </a:rPr>
              <a:t>碼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Meiryo UI" pitchFamily="34" charset="-128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Meiryo UI" pitchFamily="34" charset="-128"/>
              </a:rPr>
              <a:t>預設密碼：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Meiryo UI" pitchFamily="34" charset="-128"/>
              </a:rPr>
              <a:t>EAP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24"/>
          <a:stretch/>
        </p:blipFill>
        <p:spPr bwMode="gray">
          <a:xfrm>
            <a:off x="3547035" y="424042"/>
            <a:ext cx="5292166" cy="4797441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778C6278-5F5B-4C00-8C6F-8084274B71D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24" t="43344" r="22657" b="36752"/>
          <a:stretch/>
        </p:blipFill>
        <p:spPr>
          <a:xfrm>
            <a:off x="0" y="6694714"/>
            <a:ext cx="9144000" cy="16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41119"/>
      </p:ext>
    </p:extLst>
  </p:cSld>
  <p:clrMapOvr>
    <a:masterClrMapping/>
  </p:clrMapOvr>
  <p:transition>
    <p:cover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6"/>
          <a:stretch/>
        </p:blipFill>
        <p:spPr bwMode="auto">
          <a:xfrm>
            <a:off x="304800" y="309544"/>
            <a:ext cx="8534400" cy="582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41E3001-9494-4FD7-9C27-645BD27A40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24" t="43344" r="22657" b="36752"/>
          <a:stretch/>
        </p:blipFill>
        <p:spPr>
          <a:xfrm>
            <a:off x="0" y="6694714"/>
            <a:ext cx="9144000" cy="1632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2957277"/>
      </p:ext>
    </p:extLst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內容版面配置區 2"/>
          <p:cNvSpPr txBox="1">
            <a:spLocks/>
          </p:cNvSpPr>
          <p:nvPr/>
        </p:nvSpPr>
        <p:spPr bwMode="auto">
          <a:xfrm>
            <a:off x="228600" y="932651"/>
            <a:ext cx="8229600" cy="1668389"/>
          </a:xfrm>
          <a:prstGeom prst="rect">
            <a:avLst/>
          </a:prstGeom>
          <a:solidFill>
            <a:srgbClr val="FFFFFF">
              <a:alpha val="55000"/>
            </a:srgbClr>
          </a:solidFill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+mj-lt"/>
              <a:buAutoNum type="arabicPeriod"/>
              <a:defRPr/>
            </a:pP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EAP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服務專區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514350" indent="-514350" algn="l">
              <a:buFont typeface="+mj-lt"/>
              <a:buAutoNum type="arabicPeriod"/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工作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/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生活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/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健康面文章資源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514350" indent="-514350" algn="l">
              <a:buFont typeface="+mj-lt"/>
              <a:buAutoNum type="arabicPeriod"/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自我評量專區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algn="l">
              <a:defRPr/>
            </a:pP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algn="l">
              <a:defRPr/>
            </a:pP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7414" name="文本框 102"/>
          <p:cNvSpPr>
            <a:spLocks noChangeArrowheads="1"/>
          </p:cNvSpPr>
          <p:nvPr/>
        </p:nvSpPr>
        <p:spPr bwMode="auto">
          <a:xfrm>
            <a:off x="277393" y="356464"/>
            <a:ext cx="3057247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Aft>
                <a:spcPct val="400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44500" indent="-261938"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720725" indent="-274638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987425" indent="-265113"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254125" indent="-265113"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711325" indent="-265113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168525" indent="-265113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625725" indent="-265113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082925" indent="-265113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Meiryo UI" pitchFamily="34" charset="-128"/>
                <a:sym typeface="Microsoft YaHei" pitchFamily="34" charset="-122"/>
              </a:rPr>
              <a:t>員工身心關懷平台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"/>
          <a:stretch/>
        </p:blipFill>
        <p:spPr bwMode="auto">
          <a:xfrm>
            <a:off x="228600" y="2403205"/>
            <a:ext cx="8791238" cy="38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橢圓 17"/>
          <p:cNvSpPr/>
          <p:nvPr/>
        </p:nvSpPr>
        <p:spPr bwMode="auto">
          <a:xfrm>
            <a:off x="8420100" y="4372510"/>
            <a:ext cx="381000" cy="33528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橢圓 1"/>
          <p:cNvSpPr/>
          <p:nvPr/>
        </p:nvSpPr>
        <p:spPr bwMode="auto">
          <a:xfrm>
            <a:off x="3177540" y="2667000"/>
            <a:ext cx="381000" cy="33528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449596" y="4340095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</a:rPr>
              <a:t>1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3220340" y="2651760"/>
            <a:ext cx="365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</a:rPr>
              <a:t>1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22" name="橢圓 21"/>
          <p:cNvSpPr/>
          <p:nvPr/>
        </p:nvSpPr>
        <p:spPr bwMode="auto">
          <a:xfrm>
            <a:off x="7103745" y="2305049"/>
            <a:ext cx="381000" cy="33528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151370" y="2266890"/>
            <a:ext cx="285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</a:rPr>
              <a:t>3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5" name="右大括弧 4"/>
          <p:cNvSpPr/>
          <p:nvPr/>
        </p:nvSpPr>
        <p:spPr bwMode="auto">
          <a:xfrm rot="16200000">
            <a:off x="5433695" y="1716485"/>
            <a:ext cx="273050" cy="1496060"/>
          </a:xfrm>
          <a:prstGeom prst="righ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橢圓 24"/>
          <p:cNvSpPr/>
          <p:nvPr/>
        </p:nvSpPr>
        <p:spPr bwMode="auto">
          <a:xfrm>
            <a:off x="5379720" y="1957604"/>
            <a:ext cx="381000" cy="33528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424456" y="1918645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</a:rPr>
              <a:t>2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19" name="矩形 6"/>
          <p:cNvSpPr>
            <a:spLocks noChangeArrowheads="1"/>
          </p:cNvSpPr>
          <p:nvPr/>
        </p:nvSpPr>
        <p:spPr bwMode="auto">
          <a:xfrm>
            <a:off x="0" y="228600"/>
            <a:ext cx="228600" cy="685800"/>
          </a:xfrm>
          <a:prstGeom prst="rect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spcAft>
                <a:spcPct val="400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44500" indent="-261938"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720725" indent="-274638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987425" indent="-265113"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254125" indent="-265113"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711325" indent="-265113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168525" indent="-265113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625725" indent="-265113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082925" indent="-265113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Aft>
                <a:spcPct val="0"/>
              </a:spcAft>
              <a:buFontTx/>
              <a:buNone/>
            </a:pPr>
            <a:endParaRPr lang="zh-CN" altLang="zh-CN">
              <a:solidFill>
                <a:srgbClr val="FFFFFF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0E2A12C2-7159-4977-8E0C-58DBC50305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24" t="43344" r="22657" b="36752"/>
          <a:stretch/>
        </p:blipFill>
        <p:spPr>
          <a:xfrm>
            <a:off x="0" y="6694714"/>
            <a:ext cx="9144000" cy="1632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4297653"/>
      </p:ext>
    </p:extLst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3" grpId="0"/>
      <p:bldP spid="17" grpId="0"/>
      <p:bldP spid="22" grpId="0" animBg="1"/>
      <p:bldP spid="4" grpId="0"/>
      <p:bldP spid="5" grpId="0" animBg="1"/>
      <p:bldP spid="25" grpId="0" animBg="1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14.3|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12.5|11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13757</TotalTime>
  <Words>1092</Words>
  <Application>Microsoft Office PowerPoint</Application>
  <PresentationFormat>如螢幕大小 (4:3)</PresentationFormat>
  <Paragraphs>172</Paragraphs>
  <Slides>25</Slides>
  <Notes>24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5" baseType="lpstr">
      <vt:lpstr>Meiryo UI</vt:lpstr>
      <vt:lpstr>Microsoft YaHei</vt:lpstr>
      <vt:lpstr>SimSun</vt:lpstr>
      <vt:lpstr>SimSun</vt:lpstr>
      <vt:lpstr>微軟正黑體</vt:lpstr>
      <vt:lpstr>微軟正黑體</vt:lpstr>
      <vt:lpstr>Arial</vt:lpstr>
      <vt:lpstr>Calibri</vt:lpstr>
      <vt:lpstr>Wingdings</vt:lpstr>
      <vt:lpstr>Standarddesign</vt:lpstr>
      <vt:lpstr>PowerPoint 簡報</vt:lpstr>
      <vt:lpstr>PowerPoint 簡報</vt:lpstr>
      <vt:lpstr>為什麼需要員工協助方案EAP?</vt:lpstr>
      <vt:lpstr>員工協助方案(EAP)介紹</vt:lpstr>
      <vt:lpstr>員工協助方案(EAP)服務內容</vt:lpstr>
      <vt:lpstr>PowerPoint 簡報</vt:lpstr>
      <vt:lpstr>PowerPoint 簡報</vt:lpstr>
      <vt:lpstr>PowerPoint 簡報</vt:lpstr>
      <vt:lpstr>PowerPoint 簡報</vt:lpstr>
      <vt:lpstr>PowerPoint 簡報</vt:lpstr>
      <vt:lpstr>一對一諮詢服務流程</vt:lpstr>
      <vt:lpstr>PowerPoint 簡報</vt:lpstr>
      <vt:lpstr>PowerPoint 簡報</vt:lpstr>
      <vt:lpstr>PowerPoint 簡報</vt:lpstr>
      <vt:lpstr>PowerPoint 簡報</vt:lpstr>
      <vt:lpstr>顧問諮詢方式</vt:lpstr>
      <vt:lpstr>PowerPoint 簡報</vt:lpstr>
      <vt:lpstr>EAP專業諮詢服務</vt:lpstr>
      <vt:lpstr>PowerPoint 簡報</vt:lpstr>
      <vt:lpstr>職場不法侵害知識補充</vt:lpstr>
      <vt:lpstr>PowerPoint 簡報</vt:lpstr>
      <vt:lpstr>職場不法侵害知識補充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Wendy</dc:creator>
  <dc:description>PresentationLoad.com</dc:description>
  <cp:lastModifiedBy>管理顧問 鉅微</cp:lastModifiedBy>
  <cp:revision>715</cp:revision>
  <cp:lastPrinted>2020-06-19T09:20:47Z</cp:lastPrinted>
  <dcterms:created xsi:type="dcterms:W3CDTF">2007-11-27T23:54:21Z</dcterms:created>
  <dcterms:modified xsi:type="dcterms:W3CDTF">2022-03-07T03:26:47Z</dcterms:modified>
</cp:coreProperties>
</file>